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21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различных способов разложения многочленов на множители
</a:t>
            </a:r>
            <a:endParaRPr lang="en-US" sz="3221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 становится проще, если увидеть общий множитель и знакомые формулы.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приём связывает раскрытие скобок и преобразование выражений. Он помогает находить корни уравнений, сокращать дроби и быстрее приводить многочлены к удобному виду без лишних вычислений.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учить разложение на множители в 7 классе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02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множитель может быть числом, буквой или выражением, которое встречается в каждом слагаемом. Сначала его находят во всех частях многочлена, а затем выносят за скобки.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02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искать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256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вынесении общего множителя исходный многочлен заменяют произведением. Например, 6x+12=6(x+2), а 3a^2b−6ab=3ab(a−2). Такой переход сокращает запись и делает выражение нагляднее.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6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записывать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110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особенно полезен, если все члены делятся на одно число или имеют одинаковую буквенную часть. Тогда разложение получается самым коротким и не требует сложного подбора.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6110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особенно удобно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множитель как самый простой способ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3046" y="1145300"/>
            <a:ext cx="6458008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выбирают не случайно, а по виду многочлена и его строению.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выбора — внешний вид выражения: общий множитель, структура пар, знакомая формула или квадратный трёхчлен.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правилам разложения многочленов, изучаемым в 7 классе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способ разложения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9400" y="1279426"/>
            <a:ext cx="4214700" cy="33997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587932" y="1693576"/>
            <a:ext cx="3756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Слагаемые объединяют так, чтобы в каждой группе появился свой общий множитель. После этого каждую группу можно разложить отдельно и затем вынести общий множитель уже всей записи.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87700" y="1406775"/>
            <a:ext cx="37560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приёма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932" y="4036726"/>
            <a:ext cx="3756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особенно полезна, если у всего многочлена нет одного общего множителя. Чаще всего она встречается в выражениях из четырёх членов, где легко увидеть две похожие пары.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87700" y="3749925"/>
            <a:ext cx="37560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применяется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87932" y="2865151"/>
            <a:ext cx="3756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ax+ay+bx+by удобно сначала собрать первые два и последние два члена. Тогда получается a(x+y)+b(x+y), а затем (a+b) (x+y).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87700" y="2578350"/>
            <a:ext cx="37560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пример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членов многочлена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проверки вида многочлена и выбора подходящего приёма.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способ разложения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869075" y="2631417"/>
            <a:ext cx="21063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выражении стоят два квадрата и между ними минус, его можно разложить по формуле a^2−b^2=(a−b) (a+b). Это один из самых быстрых способов преобразования.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9075" y="2051375"/>
            <a:ext cx="2106300" cy="45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запись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18250" y="2631417"/>
            <a:ext cx="21063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подходит только тогда, когда оба слагаемых являются квадратами и между ними стоит знак минус. В таких случаях не нужно подбирать множители вручную.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18250" y="2051375"/>
            <a:ext cx="2106300" cy="45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применять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93663" y="2631417"/>
            <a:ext cx="21063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x^2−49=(x−7) (x+7), потому что 49 — это 7^2. Аналогично 9y^2−16=(3y−4) (3y+4), ведь 9y^2=(3y)^2.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3693663" y="2051375"/>
            <a:ext cx="2106300" cy="45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примерах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разности квадратов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приёмы чаще попадаются в упражнениях и требуют более уверенного владения.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внимание стоит уделить общему множителю и квадратному трёхчлену: именно эти случаи встречаются чаще остальных.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примеров по теме разложения многочленов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способы встречаются чаще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02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сравнивают первый и последний члены: если это квадраты, есть шанс на полный квадрат. Затем смотрят на средний член и проверяют, подходит ли он к формуле.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02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256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выглядят так: a^2+2ab+b^2=(a+b)^2 и a^2−2ab+b^2=(a−b)^2. Они позволяют быстро узнать многочлен, который уже записан в развёрнутом виде.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6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формулы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110200" y="2282663"/>
            <a:ext cx="26316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Записи x^2+10x+25=(x+5)^2 и y^2−6y+9=(y−3)^2 показывают, что достаточно сопоставить крайние члены и убедиться, что средний член совпадает.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6110200" y="1543050"/>
            <a:ext cx="26316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проверки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суммы и квадрат разности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000" y="2392920"/>
            <a:ext cx="4335300" cy="123046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по виду выражения сразу выбрать нужную формулу и получить более короткую запись.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формулы помогают быстро узнавать структуру многочлена и сразу записывать его в компактном виде.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формулам сокращённого умножения для 7 класса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сокращённого умножения в задачах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17581"/>
            <a:ext cx="8345100" cy="18662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97264" y="1615417"/>
            <a:ext cx="2458703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трёхчлена вида x^2+bx+c ищут два числа: их сумма должна равняться b, а произведение — c. Затем записывают многочлен как произведение двух скобок.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97264" y="1268292"/>
            <a:ext cx="2458703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подбора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80389" y="1615417"/>
            <a:ext cx="2458703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свободный член положительный, часто оба числа имеют одинаковый знак. При положительных b и c обычно берут положительные числа, а при отрицательном c — разные знаки.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180389" y="1268292"/>
            <a:ext cx="2458703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свободного члена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338827" y="1615417"/>
            <a:ext cx="2458703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x^2+7x+12 подходят числа 3 и 4, потому что 3+4=7 и 3·4=12. Поэтому разложение имеет вид (x+3) (x+4).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338827" y="1268292"/>
            <a:ext cx="2458703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примера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квадратного трёхчлена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признаков нужно одновременно заметить, тем внимательнее приходится выбирать приём разложения и проверять результат.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быстрые случаи связаны с общим множителем и готовой формулой; наиболее трудные требуют нескольких последовательных шагов.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учебному материалу по алгебре 7 класса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усложняются способы разложения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869075" y="2631417"/>
            <a:ext cx="21063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первый член отрицательный, удобно вынести минус перед скобками. Тогда многочлен сразу принимает более привычный вид, в котором легче увидеть подходящую формулу или общий множитель.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9075" y="2051375"/>
            <a:ext cx="2106300" cy="45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меняют знак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18250" y="2631417"/>
            <a:ext cx="21063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приём особенно полезен, когда нужно распознать стандартную форму многочлена. Он помогает не пропустить знакомую структуру и уменьшает риск ошибки в знаках.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18250" y="2051375"/>
            <a:ext cx="2106300" cy="45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при решении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93663" y="2631417"/>
            <a:ext cx="21063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−x^2+9 можно преобразовать в −(x^2−9), а затем применить формулу разности квадратов. Так выражение быстро раскладывается без сложного подбора множителей.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3693663" y="2051375"/>
            <a:ext cx="2106300" cy="45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Приведение к стандарту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с вынесением знака минус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проверки: от найденного разложения к исходному многочлену.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разложения через раскрытие скобок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247" y="3241125"/>
            <a:ext cx="439200" cy="39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5447" y="1498750"/>
            <a:ext cx="439200" cy="390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8847" y="1474950"/>
            <a:ext cx="438000" cy="43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разложении квадратного трёхчлена часто ошибаются в выборе чисел. Нужно проверить не только сумму, но и произведение, иначе полученное выражение не даст исходный многочлен.
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Неправильный подбор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группировке легко пропустить один из членов или объединить слагаемые неверно. Чтобы избежать этого, полезно сразу сравнить количество членов в исходной записи и в ответе.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Потерянный член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забывают вынести общий множитель или не замечают его часть. Из-за этого скобки выглядят неверно, а исходное выражение после раскрытия уже не совпадает с ответом.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Пропущенный множитель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ошибка в знаке может полностью изменить результат, особенно в формулах сокращённого умножения. Например, для разности квадратов нельзя перепутать порядок скобок и знаки внутри них.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знак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разложении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3046" y="1145300"/>
            <a:ext cx="6458008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вид многочлена подсказывает подходящий приём разложения и помогает сразу проверить ответ.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результат можно получить разными приёмами, но выбор способа всегда определяется строением многочлена.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примерам из темы разложения многочленов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примеров разных способов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9400" y="1279426"/>
            <a:ext cx="4214700" cy="33997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587932" y="1693576"/>
            <a:ext cx="3756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произведение равно нулю, достаточно найти, какой из множителей обращается в ноль. Это превращает одно уравнение в несколько простых случаев, которые легко проверить.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87700" y="1406775"/>
            <a:ext cx="37560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Нулевая произведение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932" y="4036726"/>
            <a:ext cx="3756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на множители делает сложные выражения более удобными для дальнейшей работы. Особенно это важно при сокращении дробей и решении задач, где нужен быстрый и понятный ответ.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87700" y="3749925"/>
            <a:ext cx="37560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при преобразованиях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87932" y="2865151"/>
            <a:ext cx="3756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(x−2) (x+5)=0, то первый множитель даёт x=2, а второй — x=−5. Значит, уравнение имеет два корня, и оба нужно записать в ответ.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87700" y="2578350"/>
            <a:ext cx="37560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решения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разложение помогает решать уравнения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встречается не только в упражнениях на преобразование выражений, но и в задачах, где нужно упростить вычисления и увидеть скрытую структуру записи.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приходится на решение уравнений, но остальные применения тоже важны для уверенной работы с алгебраическими выражениями.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тематическому обзору заданий по алгебре 7 класса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 разложение на множители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022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2x^2−8x видно, что оба слагаемых делятся на 2x. После вынесения общего множителя получаем 2x(x−4), и проверка раскрытием скобок подтверждает ответ.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022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множитель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63433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m^2−81 удобно представить как разность квадратов: m^2−9^2. Поэтому разложение имеет вид (m−9) (m+9), без подбора дополнительных чисел.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563433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квадратов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24667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x^2−4x+4 первый и последний члены — квадраты, а средний член подтверждает формулу полного квадрата. Получается (x−2)^2.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724667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квадрат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885900" y="2282666"/>
            <a:ext cx="1898100" cy="17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многочлене ab+ac+db+dc удобно объединить первые два и последние два слагаемых. После вынесения общего множителя в группах получаем (a+d) (b+c).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6885900" y="1543050"/>
            <a:ext cx="18981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Мини-набор примеров для закрепления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выбирают по структуре многочлена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 этой теме — быстро увидеть строение выражения и подобрать подходящий способ. Тогда разложение на множители становится удобным инструментом для уравнений, упрощений и дробей.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2026-05-29T22:01:21Z</dcterms:created>
  <dcterms:modified xsi:type="dcterms:W3CDTF">2026-05-29T22:01:21Z</dcterms:modified>
</cp:coreProperties>
</file>