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Чарушин. «Страшный рассказ»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вечер превращается в смешное приключение из-за страха темноты.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Иванович Чарушин — русский писатель и художник, родившийся в 1901 году. Он особенно любил писать о детях, животных и простых, знакомых каждому событиях, делая их живыми и тёплыми.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Чарушин: писатель добрых историй
</a:t>
            </a:r>
            <a:endParaRPr lang="en-US" sz="2966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вечер в рассказе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доме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уже темно и тихо, поэтому всё вокруг кажется непривычным и немного загадочным.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 настороженность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остаются вдвоём и начинают внимательнее прислушиваться к каждому звуку в тишине.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 меняют всё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вещи в полумраке выглядят иначе, и из-за этого тревога быстро становится сильнее.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мальчика дома без взрослых
</a:t>
            </a:r>
            <a:endParaRPr lang="en-US" sz="2716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домашняя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уютной комнате, где всё знакомо и спокойно только на первый взгляд. Вечерний свет и тени делают обстановку тревожнее.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мальчик старается держаться увереннее, а другой пугается быстрее и сильнее. Их поведение показывает, как по-разному дети реагируют на неизвестность.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Настороженное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остаются вдвоём, прислушиваются к каждому шороху и пытаются понять, что происходит. Именно эта тишина подготавливает читателя к дальнейшему испугу.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испуг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настораживает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тихо, и эта тишина сама по себе кажется мальчикам подозрительной. Когда нет привычных звуков, воображение начинает работать особенно быстро.
</a:t>
            </a:r>
            <a:endParaRPr lang="en-US" sz="1709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Шорохи и тени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слышат непонятные звуки и замечают тёмные силуэты. Обычные предметы в полумраке кажутся чужими и даже опасными.
</a:t>
            </a:r>
            <a:endParaRPr lang="en-US" sz="1760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разгоняет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не успевают разобраться, что происходит, и сразу додумывают страшное. Так обычный вечер превращается в маленькую драму.
</a:t>
            </a:r>
            <a:endParaRPr lang="en-US" sz="1628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Кажется, что рядом кто-то есть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Неясность пугает сильнее всего: когда темно, любая мелочь кажется доказательством опасности. Именно так рождается их испуг.
</a:t>
            </a:r>
            <a:endParaRPr lang="en-US" sz="173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страх у героев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показывает, как детская тревога усиливается шаг за шагом.
</a:t>
            </a:r>
            <a:endParaRPr lang="en-US" sz="14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мальчика остаются в комнате и начинают додумывать страшное, хотя вокруг происходит совсем обычный вечер.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детей без ясного объяснения происходящего быстрее поддаются фантазии: чем меньше они видят, тем убедительнее им кажется опасность.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И. Чарушин, «Страшный рассказ»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52974" y="4186700"/>
            <a:ext cx="43995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герои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мальчик хочет выглядеть спокойным, даже когда внутри ему тревожно. Он сдерживается, чтобы не испугаться ещё сильнее и не показать слабость.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Старается не показать страх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напряжённо вслушиваются в тишину и ловят любой шорох. Из-за этого даже самый обычный звук кажется им подозрительным и важным.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Прислушивается к каждому звуку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обсуждают, что происходит, и пытаются найти объяснение. Разговор помогает им не оставаться один на один со страхом, хотя тревога не исчезает сразу.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Переговариваются друг с другом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испуг, герои не бросаются в панику. Они стараются разобраться в ситуации, а это и есть первый шаг к настоящей смелости.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Пытаются быть смелыми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и смешной поворот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664400" y="1186850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Ожидали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уверены, что в комнате происходит что-то страшное. Напряжение растёт, и читатель вместе с ними ждёт серьёзной развязки.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2357928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Оказалось совсем иначе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тревоги оказывается простой и совсем не пугающей. Всё, что казалось загадочным и опасным, получает неожиданно смешное объяснение.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3529005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страха на смех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разоблачения страх быстро проходит, и остаются только облегчение и улыбка. Именно этот контраст делает рассказ особенно запоминающимся.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 пугаться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Чарушин показывает, что не всякая тень и не каждый шорох означают опасность. Часто страшным становится то, что мы сами придумали.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разберись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посмотреть и спокойно подумать, многое оказывается понятным и совсем не таким пугающим. Внимательность помогает победить тревогу.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поступке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смелость — не в том, чтобы совсем не бояться, а в умении не поддаваться панике и искать правду.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делает историю напряжённой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44936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темно и непривычно тихо. Обычная комната кажется иной, и у читателя сразу возникает ожидание чего-то тревожного.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69973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звуки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тишине слышатся непонятные шорохи. Они не объяснены сразу, поэтому воображение мальчиков и читателя начинает работать сильнее.
</a:t>
            </a:r>
            <a:endParaRPr lang="en-US" sz="995" dirty="0"/>
          </a:p>
        </p:txBody>
      </p:sp>
      <p:sp>
        <p:nvSpPr>
          <p:cNvPr id="12" name="Text 4"/>
          <p:cNvSpPr txBox="1"/>
          <p:nvPr/>
        </p:nvSpPr>
        <p:spPr>
          <a:xfrm>
            <a:off x="489057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страха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Тени, темные углы и догадки превращают обычный вечер в почти настоящую опасность. Напряжение растёт шаг за шагом.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1111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развязка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причина тревоги выясняется, страх исчезает, а вместо него появляется облегчение. Смешной финал делает рассказ особенно запоминающимся.
</a:t>
            </a:r>
            <a:endParaRPr lang="en-US" sz="8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рассказе нужен юмор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Снимает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помогает не задерживаться на страхе слишком долго. Когда причина тревоги оказывается смешной, читатель быстро расслабляется и понимает, что опасность была воображаемой.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историю доброй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финал смягчает тревожные моменты и оставляет тёплое впечатление. Рассказ не пугает всерьёз, а показывает, как страх может обернуться улыбкой.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Близок детям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легко узнать в героях себя: испуг, сомнение и потом смех над тем, что казалось страшным. Поэтому история читается легко и с интересом.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показаны мальчики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дети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похожи на многих младших школьников: они любознательны, впечатлительны и очень живо реагируют на всё непонятное. Именно поэтому их переживания выглядят правдиво.
</a:t>
            </a:r>
            <a:endParaRPr lang="en-US" sz="1571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смелее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мальчик старается держаться спокойнее и не показать страх. Он как будто подбадривает себя и друга, хотя внутри тоже волнуется.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тревожнее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пугается быстрее и сильнее, сразу замечает опасность и начинает волноваться. Его реакция помогает показать, как по-разному дети переживают одно и то же.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хотят разобраться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испуг, мальчики не только боятся, но и пытаются понять, что происходит. В этом видно их детское любопытство и желание быть смелыми.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понятен второклассникам
</a:t>
            </a:r>
            <a:endParaRPr lang="en-US" sz="2569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сюжета обычный вечер дома, когда становится тихо и темно. Такая обстановка знакома детям и сразу вызывает понятные чувства.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ясный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развиваются коротко и последовательно: испуг, догадки, проверка и неожиданная развязка. За такой историей легко следить даже начинающему читателю.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быстро объясняет, что ничего страшного не произошло. Это помогает младшим школьникам увидеть: тревога не всегда означает настоящую опасность.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рассказ на рисунках
</a:t>
            </a:r>
            <a:endParaRPr lang="en-US" sz="3022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комната и настороженные лица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вечерний свет, тени на стенах и двух мальчиков, которые прислушиваются к каждому шороху. Их лица должны передавать тревогу и ожидание. Такая сцена сразу создаёт напряжённое настроение.
</a:t>
            </a:r>
            <a:endParaRPr lang="en-US" sz="1061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испуга
</a:t>
            </a:r>
            <a:pPr algn="ctr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важны тёмные углы комнаты, необычные тени и маленькие движения героев, будто они вот-вот отшатнутся. Детали помогают увидеть, как обычный предмет кажется страшным, если вокруг темно и неизвестно, что происходит.
</a:t>
            </a:r>
            <a:endParaRPr lang="en-US" sz="1138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развязка
</a:t>
            </a:r>
            <a:pPr algn="ct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финальной иллюстрации хорошо показать облегчение: ребята уже улыбаются, напряжение исчезло, а причина страха выглядит совсем не грозно. Контраст между тёмным вечером и весёлым концом делает картинку особенно живой.
</a:t>
            </a:r>
            <a:endParaRPr lang="en-US" sz="11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заметно при чтении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Чарушин строит рассказ так, что короткие паузы и задержки усиливают ожидание. Читатель словно вместе с героями прислушивается к тишине и начинает волноваться.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растёт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 не появляется сразу сильным. Сначала есть лишь непонятный звук, потом тревожная мысль, а затем уже желание спрятаться, и это очень похоже на детские переживания.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удивляет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причина страха раскрывается, напряжение резко исчезает. Такой поворот делает историю смешной, лёгкой для чтения и особенно запоминающейся.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страха к облегчению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тишина и неизвестность рождают испуг, а проверка происходящего помогает увидеть смешную правду.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50" y="1587500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1700" y="1587500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9150" y="15875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«Страшный рассказ»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разобраться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кажется страшным, полезно сначала присмотреться и понять, что именно происходит. Часто тревога исчезает, когда становится ясно, что рядом нет опасности.
</a:t>
            </a:r>
            <a:endParaRPr lang="en-US" sz="1564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 непонятном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ситуация вызывает страх, важно не молчать и не додумывать самое плохое. Вопрос взрослому помогает быстрее получить ответ и успокоиться.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поддаваться панике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сохранять спокойствие и не пугаться раньше времени. Внимательность и рассудительность помогают справиться даже с очень сильным воображаемым страхом.
</a:t>
            </a:r>
            <a:endParaRPr lang="en-US" sz="14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запоминается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Страх, который можно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истории всё очень похоже на реальную детскую жизнь: тёмный вечер, тишина, непонятные звуки и быстрый испуг. Читатель легко узнаёт собственные чувства и переживания, поэтому рассказ кажется близким и живым.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после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запоминается контраст между напряжённым ожиданием и смешным финалом. Сначала читатель переживает вместе с героями, а потом неожиданно улыбается, когда понимает настоящую причину страха.
</a:t>
            </a:r>
            <a:endParaRPr lang="en-US" sz="13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Страх, который оказался нестрашным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«Страшный рассказ» показывает, как темнота и воображение могут напугать, а проверенная правда сразу приносит облегчение. Чарушин учит смело разбираться в страхе и не паниковать раньше времени.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2026-05-27T14:06:26Z</dcterms:created>
  <dcterms:modified xsi:type="dcterms:W3CDTF">2026-05-27T14:06:26Z</dcterms:modified>
</cp:coreProperties>
</file>