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ONE. Pages of History: Linking Past and Present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живёт в книгах, памятниках, семьях и нашей повседневной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история нужна на уроках английского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темы помогают говорить о прошлом точнее, расширять словарь и сравнивать эпохи. На английском девятиклассники пересказывают тексты, обсуждают события и учатся выражать мнение в чтении, устной речи, аудировании и письме.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connects the past and the present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сохраняют не только факты, но и отношение людей к событиям и ценностям своего времени.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информации дают документы, но для полной картины нужны и памятники, и личные истории.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раздела UNIT ONE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vocabulary for Unit One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60305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нужны, чтобы говорить об истории, памяти и изменениях: history, heritage, source, monument, memory, tradition, century, timeline, evidence, event, consequence. Они помогают точно называть ключевые понятия раздела.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29779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глаголы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и выражения to discover, to compare, to preserve, to belong to, to take place, to lead to, to remind of делают описание прошлого более живым и точным. С ними легче строить связный ответ.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299253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9 класса особенно важны Past Simple, used to, ago, in the 19th century, long before, later и nowadays. Эти формы помогают показать, когда происходили события и как менялась жизнь людей.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3687273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эпох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Историю удобно объяснять через сравнение: раньше и теперь, then and now, before and after. Такие пары слов помогают увидеть перемены в быту, школе, транспорте и общении без лишних повторов.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180008" y="4382005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для 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ответах полезно использовать короткие связки: first, then, because, as a result, finally. Они делают устное и письменное высказывание ясным, логичным и удобным для слушателя.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Types of historical sources in English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источник редко даёт полную картину: разные виды источников дополняют друг друга и уточняют детали события.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Письменные, устные, визуальные и материальные источники раскрывают разные стороны прошлого, поэтому их нужно сравнивать между собой.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раздела UNIT ONE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Monuments as witnesses of time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здание на главной улице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дома на улице сохранились каменные стены, узкие окна и старый вход. По дате постройки можно понять, когда его возвели и для чего он служил. Сейчас он рассказывает о ремесле, вкусах и жизни людей того времени.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Памятник, который помнят поколения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Мемориал часто стоит в центре города и напоминает о важном событии или человеке. Материалы, форма и надпись помогают понять, почему его сохранили. Даже спустя годы он остаётся знаком уважения и памяти.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Экспонат в городском музее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предмет в музее выглядит простым, но он многое объясняет. Его состояние, материал и назначение показывают, как люди работали, что ценили и какие события считали важными для памяти.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historians work with evidence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изучают источник, проверяют его происхождение и сопоставляют с другими данными, чтобы получить надёжный вывод.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88425"/>
            <a:ext cx="252900" cy="22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4113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3525" y="1788425"/>
            <a:ext cx="252900" cy="224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77556" y="1768975"/>
            <a:ext cx="230737" cy="263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62350" y="1799665"/>
            <a:ext cx="252900" cy="2023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Everyday life then and now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8000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дом был устроен проще: меньше техники, больше ручной работы и семейных обязанностей. Сегодня дом удобнее, но в нём по-прежнему важны порядок, забота друг о друге и общие правила.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195703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прошлом люди чаще писали письма и ждали ответа долго. Сейчас сообщения приходят почти сразу, поэтому общаться легче, но вежливость и точность по-прежнему остаются важными.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373406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поездки занимали больше времени, а маршруты были менее удобными. Сегодня транспорт быстрее и доступнее, поэтому люди могут чаще ездить в другие города и страны.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551109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прошлого учились в основном по книгам и объяснениям учителя. Сейчас помогают компьютеры, телефоны и онлайн-ресурсы, но чтение, внимание и самостоятельная работа всё так же нужны.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728812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друзья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перемены, семья, дружба и школьные обязанности остаются важной частью жизни. Именно они связывают разные поколения и помогают сохранять привычки, традиции и ответственность.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changes fastest in life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особенно сильно влияют на то, как люди учатся, общаются и получают информацию каждый день.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быстрые перемены связаны с устройствами и связью, а традиции меняются медленнее всего.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раздела UNIT ONE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Important inventions and their impact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25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позволила сохранять знания, законы и рассказы для следующих поколений. Благодаря ей люди перестали полагаться только на память и смогли передавать опыт точнее и дольше.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949816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станок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станок сделал книги доступнее и ускорил распространение идей. Учиться стало проще, потому что больше людей смогли читать одинаковые тексты и узнавать новые знания.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720361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 пароходы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 пароходы сократили время путешествий и сделали дальние поездки более удобными. Люди стали быстрее перевозить товары, письма и новости между городами и странами.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490908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изменило городскую жизнь, работу и быт. Освещение, техника и новые способы труда сделали повседневность удобнее, а производство — более организованным и быстрым.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7262571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соединил людей и информацию по всему миру почти мгновенно. Вместе с этим выросла ответственность: важно проверять сведения, пользоваться ими безопасно и разумно.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82" y="0"/>
            <a:ext cx="62820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11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in the past and school today
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1421754" y="10695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Классная комната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ученики сидели за деревянными партами, писали в тетрадях и чаще работали с доской и мелом. Сегодня классы удобнее, а цифровые устройства помогают быстрее искать информацию и выполнять задания.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421761" y="203831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доступ к знаниям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у школьников было меньше учебных материалов, и книги считались особенно ценными. Теперь библиотека, интернет и электронные ресурсы дают больше возможностей читать, сравнивать и проверять сведения.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258411" y="10695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учёбы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прошлом многое приходилось запоминать наизусть и повторять вслух. Сейчас учителя используют разные методы: обсуждение, проекты, презентации и короткие практические задания, которые развивают мышление.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58411" y="203831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 меняется вместе с эпохой: появляются новые предметы, техника и правила работы. Но главная цель остаётся прежней — научить читать, писать, понимать текст и выражать мысли ясно.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258411" y="3007087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неизменным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 ни менялись парты, учебники и технологии, школа всегда формирует ответственность, интерес к знаниям и умение думать. Именно поэтому прошлое школы помогает лучше понять её настоящее.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Events have causes and consequences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1229" y="1240311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причины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историческое событие начинается не случайно: за ним могут стоять экономические трудности, политические решения, общественные конфликты или новые идеи, которые меняют взгляд людей на жизнь.
</a:t>
            </a:r>
            <a:endParaRPr lang="en-US" sz="804" dirty="0"/>
          </a:p>
        </p:txBody>
      </p:sp>
      <p:sp>
        <p:nvSpPr>
          <p:cNvPr id="12" name="Text 3"/>
          <p:cNvSpPr txBox="1"/>
          <p:nvPr/>
        </p:nvSpPr>
        <p:spPr>
          <a:xfrm>
            <a:off x="181236" y="2048260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участников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понять, кто был вовлечён в событие: правители, горожане, рабочие, учёные или школьники. Люди принимают решения, спорят, действуют и влияют на ход истории по-разному.
</a:t>
            </a:r>
            <a:endParaRPr lang="en-US" sz="804" dirty="0"/>
          </a:p>
        </p:txBody>
      </p:sp>
      <p:sp>
        <p:nvSpPr>
          <p:cNvPr id="13" name="Text 4"/>
          <p:cNvSpPr txBox="1"/>
          <p:nvPr/>
        </p:nvSpPr>
        <p:spPr>
          <a:xfrm>
            <a:off x="181292" y="2856209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Проследите ход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становится яснее, если восстановить последовательность: что произошло сначала, что было потом и как одно действие вызвало другое. Тогда событие выглядит как цепочка, а не как отдельный факт.
</a:t>
            </a:r>
            <a:endParaRPr lang="en-US" sz="804" dirty="0"/>
          </a:p>
        </p:txBody>
      </p:sp>
      <p:sp>
        <p:nvSpPr>
          <p:cNvPr id="14" name="Text 5"/>
          <p:cNvSpPr txBox="1"/>
          <p:nvPr/>
        </p:nvSpPr>
        <p:spPr>
          <a:xfrm>
            <a:off x="181292" y="3664152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события могут касаться границ, законов, работы, семьи и образования. Иногда изменения видны сразу, а иногда их значение раскрывается только через годы или даже десятилетия.
</a:t>
            </a:r>
            <a:endParaRPr lang="en-US" sz="804" dirty="0"/>
          </a:p>
        </p:txBody>
      </p:sp>
      <p:sp>
        <p:nvSpPr>
          <p:cNvPr id="15" name="Text 6"/>
          <p:cNvSpPr txBox="1"/>
          <p:nvPr/>
        </p:nvSpPr>
        <p:spPr>
          <a:xfrm>
            <a:off x="181292" y="4472102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анализа недостаточно дат и имён. Нужно увидеть связи между причинами, событиями и последствиями, чтобы понять не только прошлое, но и его влияние на следующие поколения.
</a:t>
            </a:r>
            <a:endParaRPr lang="en-US" sz="8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historical change happens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причины обычно действуют вместе: одна ускоряет другую, а затем запускает заметные перемены в обществе, власти и повседневной жизни.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 политические факторы дают наибольший вклад, но культурные и личные причины тоже важны для полного понимания изменений.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раздела UNIT ONE; данные заданы в условиях задания.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cities keep the memory of different centuries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объекты сохраняют следы разных эпох и помогают увидеть, как менялась жизнь людей.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городские объекты выполняют свою роль: одни сохраняют веру и искусство, другие напоминают о людях и событиях, третьи показывают развитие труда и транспорта.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UNIT ONE; данные заданы в условиях задания.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 history and national history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60305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следы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Фотографии, письма, документы и медали сохраняют личную память семьи. Они помогают увидеть, как повседневная жизнь близких людей связана с большими событиями страны.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29779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старших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бабушек и дедушек часто содержат подробности, которых нет в учебнике. Такие воспоминания делают прошлое живым и помогают понять, как люди переживали перемены.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299253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Переезды и 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 другой город, новая профессия или изменение места учёбы могут быть связаны с развитием экономики, миграцией или важными историческими событиями в обществе.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3687273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праздники и привычки тоже отражают историю. То, как люди отмечают события, что берегут и что передают детям, многое говорит о времени и ценностях.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180008" y="4382005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 общая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сопоставляет историю своей семьи с историей страны, он лучше понимает, что большие события влияют на судьбы отдельных людей, а частная жизнь тоже становится частью истории.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краткий рассказ об историческом событии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помогает строить связное историческое высказывание на английском языке.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people preserve the past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25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сохраняют прошлое, чтобы не потерять культурное наследие. Музеи, архивы, памятники и книги помогают защитить память о языке, искусстве, труде и важных событиях.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949816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труд предков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прошлом показывает, как предыдущие поколения учились, работали и преодолевали трудности. Это формирует уважение к их усилиям и ответственное отношение к собственной жизни.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720361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Избежать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прошлого помогает обществу замечать опасные решения и не повторять их снова. Исторический опыт учит ценить мир, сотрудничество и продуманные поступки.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490908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Связать поколения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альбомы, школьные уроки и рассказы старших соединяют детей и взрослых. Благодаря этому люди чувствуют связь с теми, кто жил до них, и лучше понимают себя.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7262571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Передать ценности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прошлое сохраняют, будущие поколения получают не только факты, но и важные ценности: уважение, ответственность, стремление к знаниям и умение беречь общее достояние.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7127"/>
            <a:ext cx="4275900" cy="1657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7980" y="3007127"/>
            <a:ext cx="4275900" cy="1657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ключ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первый взгляд это просто небольшой металлический предмет, но старый ключ может рассказать о доме, семье и времени, когда двери запирали иначе. По форме и материалу можно догадаться о мастерстве ремесленника и уровне жизни владельца.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687975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из 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Пожелтевший лист бумаги с аккуратным почерком хранит голос человека, который жил много лет назад. Такое письмо рассказывает о поездках, работе, семейных новостях и чувствах, а ещё показывает, как люди общались до телефона и интернета.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Истории, скрытые в предметах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and present in a student’s daily life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привычные дела меняются неравномерно: одни сохраняют старые формы, а другие быстро переходят в цифровую среду и становятся удобнее для школьников.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ученика показывает, что прошлое и настоящее сосуществуют: традиции держатся дольше, а общение и учебные инструменты меняются быстрее всего.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UNIT ONE; сравнительная схема носит иллюстративный характер.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страницы истории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становится понятнее, когда мы видим связь между источниками, памятниками, семейной памятью и повседневной жизнью. Английский язык помогает описывать эти связи и увереннее говорить о прошлом, настоящем и будущем.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2026-05-31T13:23:42Z</dcterms:created>
  <dcterms:modified xsi:type="dcterms:W3CDTF">2026-05-31T13:23:42Z</dcterms:modified>
</cp:coreProperties>
</file>