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снова Европа: почему этот континент важен для истории человечества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история, культура, государства и люди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истории мира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дала миру античность, великие открытия, университеты и идеи, которые повлияли на право, науку, города и повседневную жизнь многих стран.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4" y="1242412"/>
            <a:ext cx="288591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577" y="2954337"/>
            <a:ext cx="223425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Европа на карте мира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расположена на западной окраине материка Евразия и занимает сравнительно небольшую территорию, но её влияние на мировую историю очень велико.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берега омывают Атлантический и Северный Ледовитый океаны, а также Средиземное, Балтийское, Северное и Чёрное моря, что облегчало связи между народами.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Европы составляет около 10,2 млн км². Для сравнения, это меньше многих других частей света, но здесь сосредоточено много стран, городов и исторических памятников.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находится на перекрёстке путей между Азией, Африкой и океаном, поэтому здесь рано развивались торговля, мореплавание и обмен культурными идеями.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Условную границу Европы и Азии проводят по Уральским горам, реке Урал, Каспийскому морю и Кавказу, поэтому она не совпадает с одной линией.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 численности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Европы распределено очень неравномерно: рядом с крупными государствами есть и гораздо менее населённые страны.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выделяется по численности населения, а крупные страны Западной Европы образуют следующую группу лидеров.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национальных статистических служб и World Bank, 2023–2024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народы и культурное разнообразие Европы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Многоязычный 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говорят на десятках языков, и границы между языковыми зонами часто проходят рядом с государственными границами. Это делает карту континента особенно разнообразной и интересной для изучения.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европейских народов есть общие исторические связи, но каждая страна сохранила свои обычаи, праздники, кухню и формы общения. Поэтому Европа похожа на большое собрание разных культур.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заметны в одежде, музыке, архитектуре, семейных праздниках и школьной жизни. Даже соседние страны могут сильно отличаться по привычкам и стилю жизни.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распространены русский, немецкий, французский, английский, испанский и итальянский языки. Они помогают людям общаться, учиться и знакомиться с европейской литературой и историей.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языки и традиции, легче понять, что Европа не едина по характеру, но связана общей историей. Именно это сочетание делает её особенно яркой и живой частью мира.
</a:t>
            </a:r>
            <a:endParaRPr lang="en-US" sz="1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и их столицы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главные города государств и связанные с ними известные символы.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является политическим центром страны, а памятники помогают легко связать город с его культурным образом.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 средневековые города Европы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начала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города Европы возникали ещё в античности. Они росли рядом с морем, реками и торговыми путями, поэтому быстро становились центрами обмена и ремёсел.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столетия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многие старые города перестраивались, но сохраняли историческое ядро. Площади, мосты и дворцы стали важной частью европейского культурного пейзажа.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города уплотнялись: появлялись крепостные стены, узкие улицы, рынки и соборы. Здесь развивались ремесло, торговля и городское самоуправление.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Прага, Вена, Краков, Амстердам и Барселона привлекают туристов и исследователей. Их исторические центры охраняются как культурные памятники и часто входят в список ЮНЕСКО.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идея объединённой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европейские страны постепенно перешли от сотрудничества в отдельных отраслях к общим правилам и институтам.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Европы: чем занимаются люди и страны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 опирается на крупные города, транспорт, производство, сельское хозяйство и международные поездки.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промышленности показывает, что Европа сочетает развитую индустрию с сильной сферой сервиса.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структуре экономики стран Европы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Европы: с севера на юг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вода, камень и 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Европы пейзаж особенно суров и красив. Здесь много озёр, скал и фьордов, а зима длится долго. Норвежское побережье хорошо показывает, как море глубоко врезается в сушу и создаёт необычные формы рельефа.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равнины и леса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Европы природа мягче и спокойнее. Широколиственные леса, равнины и умеренный климат создают условия для жизни больших городов, дорог и сельского хозяйства. Именно здесь особенно заметно соседство природы и деятельности человека.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солнце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Европы связан с тёплым Средиземноморьем, оливковыми рощами, виноградниками и горными пейзажами. Альпы, средиземноморские берега и острова помогают увидеть, как сильно меняется природа континента с севера на юг.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 горы Европы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Дунай, Рейн, Темза и Сена издавна связывали города и страны. По ним перевозили товары, строили порты и развивали поселения, поэтому реки стали важной частью европейской истории и хозяйства.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реки удобны для судоходства и помогали торговле между регионами. Они соединяли внутренние районы с морями и облегчали обмен хлебом, металлами, тканями и другими товарами.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Карпаты и Урал служили естественными границами и затрудняли продвижение войск. В разные эпохи горные цепи помогали защищать территории и отделяли одни страны от других.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изменяют направление ветров, количество осадков и температуру воздуха. Поэтому рядом с ними формируются особые природные условия, а в долинах и на склонах по-разному развивается сельское хозяйство.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воды, леса и горные богатства использовались человеком веками, но не бесконечны. Сегодня важно охранять природу Европы, чтобы сохранить чистую воду, плодородные земли и редкие ландшафты.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пояса формируют неодинаковые условия для жизни людей, сельского хозяйства и транспорта в разных частях континента.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территории и населения связано с умеренным климатом, а крайние северные и горные зоны заселены слабее.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климатическим зонам Европы на основе учебной карты.
</a:t>
            </a:r>
            <a:endParaRPr lang="en-US" sz="8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00" y="1037514"/>
            <a:ext cx="291900" cy="23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200" y="1025874"/>
            <a:ext cx="2889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00" y="2378175"/>
            <a:ext cx="1605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299" y="2378175"/>
            <a:ext cx="2247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сотрудничества в ЕС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многих стран ЕС могут легче путешествовать, учиться и работать в других государствах союза. Это делает Европу более открытой для общения и обмена опытом.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торговли помогают странам продавать товары и услуги без лишних барьеров. Благодаря этому предприятиям проще сотрудничать, а покупателям — находить больше выбора.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валюта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используют не все, но многие страны ЕС. Общая валюта упрощает расчёты, поездки и сравнение цен, особенно когда люди путешествуют между несколькими государствами.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сократила число пограничных проверок между рядом стран. Поэтому поездки стали быстрее и удобнее, хотя некоторые государства ЕС в Шенген не входят.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союза вместе решают вопросы экологии, образования и безопасности. Такое сотрудничество помогает находить решения, которые трудно принять одной стране в одиночку.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которые узнаёт вся Европа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показывают, как архитектура и история становятся символами стран и городов.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помогают увидеть связь между прошлым страны и её современной культурой, а также делают города узнаваемыми во всём мире.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историко-культурные памятники Европы.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пространство науки и знаний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города, где учились поколения студентов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Оксфорд, Кембридж и Сорбонна стали символами европейского образования. В их стенах веками изучали языки, философию, математику и естественные науки. Такие университеты показывают, как в Европе укреплялась традиция учиться всю жизнь.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изменившие представления о мире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Галилей, Исаак Ньютон, Чарльз Дарвин и Луи Пастер по-разному расширили знания человечества. Их открытия связаны с наблюдениями, опытами и точными выводами, а не только с книгами и теорией.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библиотеки и 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города рано стали центрами книгопечатания, школьного обучения и научных исследований. Здесь рядом существовали библиотека, университет и лаборатория, поэтому знания быстро распространялись и помогали новым открытиям.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спланировать путешествие по Европе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от выбора маршрута до итоговых впечатлений.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туристов в Европу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города сочетают старинные площади, знаменитые музеи и удобный городской транспорт, поэтому путешествия здесь часто бывают насыщенными и разнообразными.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история и культура, но туризм в Европе держится также на отдыхе, гастрономии и ярких событиях.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основным мотивам туристических поездок по Европе.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задачами сталкивается современная Европа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Европы растёт доля пожилых людей. Это меняет потребности в медицине, социальной поддержке и рабочих кадрах, поэтому государствам приходится заранее планировать помощь и развитие систем ухода.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между странами остаётся важной темой для Европы. Государствам нужно помогать приезжим осваивать язык, правила жизни и школу, одновременно поддерживая порядок и уважение к местным традициям.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всё чаще сталкиваются с жарой, засухами, наводнениями и другими последствиями изменения климата. Это заставляет бережнее относиться к воде, энергии и природным территориям.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развивают переработку отходов, общественный транспорт и более чистые виды энергии. Такие меры помогают уменьшить загрязнение воздуха и сделать жизнь в городах удобнее.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 важно не только развиваться экономически, но и защищать памятники культуры, мирную жизнь людей и природные ресурсы. Баланс между прогрессом и сохранением наследия остаётся главной задачей.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53095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577" y="2954337"/>
            <a:ext cx="223425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Европа встречается в жизни шестиклассника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часто появляется на уроках истории, географии и литературы. По картам, текстам и заданиям школьник узнаёт о странах, городах, событиях и культурных традициях континента.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сюжеты, сказки и легенды связаны с европейскими странами. Через книги и фильмы легче запомнить исторические эпохи, имена героев и особенности жизни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турниры, команды и стадионы знакомы многим детям. Спорт показывает, как страны могут соперничать честно и при этом сохранять уважение друг к другу.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мечты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привлекает туристов своими музеями, площадями, морем и горами. Даже если поездка только в планах, знания о континенте помогают лучше понимать мир вокруг.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виртуальные миры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нередко встречаются европейские города, замки и легенды. Это помогает школьнику узнавать новые места и соотносить вымысел с реальной географией.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память о прошлом и путь в будущее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объединила древние традиции, научные открытия, большие города и сотрудничество народов. Её история помогает понять современный мир, а её опыт подсказывает, как строить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2026-06-02T05:17:12Z</dcterms:created>
  <dcterms:modified xsi:type="dcterms:W3CDTF">2026-06-02T05:17:12Z</dcterms:modified>
</cp:coreProperties>
</file>