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Цитология: введение в науку о клетке и ее многообразии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клетках раскрывает тайны жизни и разнообразия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 истории цитологии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от Роберта Гука до современной микроскопии сформировали понимание клеток как основы жизни во всех организмах. Эти этапы важны для изучения строения и функций клеток.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поддерживает обмен веществ, растёт, размножается и передаёт наследственную информацию, обеспечивая жизнедеятельность организма. Она выполняет все основные процессы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в 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составляют все живые существа — от бактерий до растений и животных, формируя биосферу планеты и взаимодействуя в экосистемах.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1521"/>
            <a:ext cx="4775700" cy="20858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двух типов клеток показывает их структурные и функциональные различия.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отражает уровень сложности и организацию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прокариот и эукариот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отделяет клетку от окружающей среды, регулирует обмен веществ и сигналов, обеспечивая стабильность внутренней среды организма. Мембрана гибкая и избирательная.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полужидком веществе находятся органоиды и растворённые вещества, необходимые для реакций и процессов жизнедеятельности клетки. Она поддерживает внутреннюю организацию.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наследственную информацию и контролирует синтез молекул, управляющих работой клетки и её размножением. Ядро — командный центр клетки.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эукариотической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и белков, образуя защитный барьер между клеткой и окружением.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мембрана принимает сигналы извне, участвуя в коммуникации клетки с другими и защитных реакциях.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транспорт веществ внутрь и наружу, обеспечивая избирательный обмен и поддержание гомеостаза.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плазматической мембраны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различных организмов значительно отличаются по размеру и строению, отражая их функции и биологические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микроскопических бактерий до гигантских клеток яйца размер влияет на функции и жизненный цикл.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клеток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биологические ресурсы,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содержит ядрышко и хроматин — комплексы ДНК и белков, отвечающие за генетическую информацию.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контролирует процессы деления клетки, синтез РНК и регулирует биохимическую активность, обеспечивая наследование и выражение генов.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ядра клетки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ядра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вырабатывают энергию в виде АТФ через процесс клеточного дыхания, обеспечивая работу клетки.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необходимые для структуры и функционирования клетки, переводя генетическую информацию в молекулы.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модифицирует, упаковывает и транспортирует белки, играя ключевую роль в их распределении по клетке.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отвечает за синтез липидов и белков, а также их транспорт внутри клетки, поддерживая структуру и метаболизм.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есть у всех эукариот, обеспечивая энергию дыханием; хлоропласты специализированы на фотосинтезе у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адаптированы к энергетическим потребностям клеток разных организмов, обеспечивая основные жизненные процессы.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митохондрии и хлоропласты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особенности у растений, грибов и бактерий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клеточная стенка состоит преимущественно из целлюлозы — сложного углевода, придающего прочность и жесткость клетке, а также обеспечивающего защиту и поддержку структуры растения.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клеточная стенка содержит хитин, полисахарид, который придает твердость и устойчивость клеткам, отличая их от растительных клеток по химическому составу и механическим свойствам.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клеточная стенка состоит из муреина (пептидогликана), уникального вещества, обеспечивающего защиту клеток от внешних воздействий и позволяющего сохранять форму и тургорное давление.
</a:t>
            </a:r>
            <a:endParaRPr lang="en-US" sz="1419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111649"/>
            <a:ext cx="5226300" cy="331255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животных и растительных клеток
</a:t>
            </a:r>
            <a:endParaRPr lang="en-US" sz="2351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отличия между животными и растительными клетками, отражающие их функции и особенности строения в соответствии с ролью в организме.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связаны с функциями клеток в организмах: растительные клетки обеспечивают фотосинтез и запас воды, животные — активное движение и клеточное обновление.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цитологии, учебник биологии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одноклеточных выполняют все жизненные функции самостоятельно: размножение происходит через деление или почкование, позволяя быстро увеличиваться в численности.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одноклеточных организмов: универсальность структуры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обеспечивается фагоцитозом или поглощением растворенных веществ, а движение достигается с помощью жгутиков или ресничек, что позволяет адаптироваться к различным условиям среды.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 митотического деления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 в делении клетки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59" y="1517888"/>
            <a:ext cx="288956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575" y="941350"/>
            <a:ext cx="155513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 клеток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Вытянуты и содержат множество митохондрий для эффективного сокращения и обеспечения движений тела.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круглую двояковогнутую форму для максимального переноса кислорода к тканям через кровь.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Звездообразные с длинными отростками, проводят электрические импульсы в нервной системе.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прилегают друг к другу, формируя защитный барьер от внешних воздействий и предотвращая потерю влаги.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08" y="1307700"/>
            <a:ext cx="1842634" cy="258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933" y="1307800"/>
            <a:ext cx="1842634" cy="258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831" y="1307800"/>
            <a:ext cx="1794741" cy="25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183" y="1307800"/>
            <a:ext cx="1842634" cy="258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7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лишены ядра, что увеличивает пространство для гемоглобина — белка, связывающего кислород. Их форма помогает быстро и эффективно доставлять кислород к тканям организма.
</a:t>
            </a:r>
            <a:endParaRPr lang="en-US" sz="671" dirty="0"/>
          </a:p>
        </p:txBody>
      </p:sp>
      <p:sp>
        <p:nvSpPr>
          <p:cNvPr id="12" name="Text 2"/>
          <p:cNvSpPr txBox="1"/>
          <p:nvPr/>
        </p:nvSpPr>
        <p:spPr>
          <a:xfrm>
            <a:off x="51317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263136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длинные отростки – аксоны и дендриты, которые обеспечивают передачу электрических сигналов по всему телу, позволяя координировать движения и мысли.
</a:t>
            </a:r>
            <a:endParaRPr lang="en-US" sz="671" dirty="0"/>
          </a:p>
        </p:txBody>
      </p:sp>
      <p:sp>
        <p:nvSpPr>
          <p:cNvPr id="14" name="Text 4"/>
          <p:cNvSpPr txBox="1"/>
          <p:nvPr/>
        </p:nvSpPr>
        <p:spPr>
          <a:xfrm>
            <a:off x="263136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передатчики сигналов
</a:t>
            </a:r>
            <a:endParaRPr lang="en-US" sz="896" dirty="0"/>
          </a:p>
        </p:txBody>
      </p:sp>
      <p:sp>
        <p:nvSpPr>
          <p:cNvPr id="15" name="Text 5"/>
          <p:cNvSpPr txBox="1"/>
          <p:nvPr/>
        </p:nvSpPr>
        <p:spPr>
          <a:xfrm>
            <a:off x="4737343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большим количеством митохондрий для выработки энергии, необходимой для сокращения и движения. Эти клетки длинные и способны к быстрому сокращению.
</a:t>
            </a:r>
            <a:endParaRPr lang="en-US" sz="671" dirty="0"/>
          </a:p>
        </p:txBody>
      </p:sp>
      <p:sp>
        <p:nvSpPr>
          <p:cNvPr id="16" name="Text 6"/>
          <p:cNvSpPr txBox="1"/>
          <p:nvPr/>
        </p:nvSpPr>
        <p:spPr>
          <a:xfrm>
            <a:off x="4737344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— двигатели организма
</a:t>
            </a:r>
            <a:endParaRPr lang="en-US" sz="896" dirty="0"/>
          </a:p>
        </p:txBody>
      </p:sp>
      <p:sp>
        <p:nvSpPr>
          <p:cNvPr id="17" name="Text 7"/>
          <p:cNvSpPr txBox="1"/>
          <p:nvPr/>
        </p:nvSpPr>
        <p:spPr>
          <a:xfrm>
            <a:off x="6862598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выстраиваются плотным слоем, защищая внутренние органы и поверхности тела. Характеризуются способностью быстро восстанавливаться и делиться при повреждениях.
</a:t>
            </a:r>
            <a:endParaRPr lang="en-US" sz="671" dirty="0"/>
          </a:p>
        </p:txBody>
      </p:sp>
      <p:sp>
        <p:nvSpPr>
          <p:cNvPr id="18" name="Text 8"/>
          <p:cNvSpPr txBox="1"/>
          <p:nvPr/>
        </p:nvSpPr>
        <p:spPr>
          <a:xfrm>
            <a:off x="6862599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— защитный слой
</a:t>
            </a:r>
            <a:endParaRPr lang="en-US" sz="896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человека: примеры и характеристики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колонии и формирование тканей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Простейшие, например вольвокс, образуют колонии, где клетки связаны, но каждая сохраняет самостоятельность в жизнедеятельности.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клеточных колоний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клетки начинают выполнять разные функции, что способствует усложнению структуры и функциональности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клеток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с похожей структурой и функцией в ткани (мышечную, нервную, эпителиальную) обеспечивает более высокую организацию и эффективность работы организма.
</a:t>
            </a:r>
            <a:endParaRPr lang="en-US" sz="1068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тканей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1521"/>
            <a:ext cx="4775700" cy="20858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направления использования цитологии, отражающие вклад науки в медицину, биотехнологию и микробиологию.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является ключевой наукой для диагностики, лечения заболеваний и разработки инновационных биотехнологий.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цитологических исследований: наука и медицина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Международного конгресса по цитологии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наблюдать динамические процессы внутри живых клеток в реальном времени, выявлять локализацию белков и органоидов, что расширяет понимание клеточной активности.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синтезируют искусственные клеточные структуры, что помогает изучать основы жизни и разрабатывать новые подходы в медицине и биотехнологиях.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клеток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полного генома позволяют выявлять наследственные болезни, понимать биологические механизмы и применять персонализированные методы лечения.
</a:t>
            </a:r>
            <a:endParaRPr lang="en-US" sz="941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клеток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цитологии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цитологии в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раскрывает фундаментальные процессы жизни, способствует инновациям в медицине и биотехнологиях, объединяя различные научные дисциплины для решения практических задач.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2026-05-09T03:58:41Z</dcterms:created>
  <dcterms:modified xsi:type="dcterms:W3CDTF">2026-05-09T03:58:41Z</dcterms:modified>
</cp:coreProperties>
</file>