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— причины, виды и последствия, влияющие на жизнь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описание катастроф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катастроф в истории и современной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формировали облик городов и наций. Изучая прошлое, мы учимся справляться с будущими чрезвычайными ситуациями, повышая безопасность и сотрудничество между странами.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— это событие, вызывающее масштабные разрушения, гибель людей и существенные изменения в окружающей среде.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делятся на природные, вызванные природными процессами, техногенные, связанные с деятельностью человека, и биологические, связанные с распространением заболеваний.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катастроф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имеет уникальные причины и механизмы воздействия, требующие специальных подходов к предупреждению и ликвидации последствий.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катастрофы: примеры и описание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землетрясение магнитудой 7,0 опустошило Гаити, унеся более 230 тысяч жизней и разрушив столицу Порт-о-Пренс. Города столкнулись с масштабными гуманитарными вызовами.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Разрушительное землетрясение на Гаити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бедствия, такие как ураганы и наводнения, регулярно приводят к сильным разрушениям и затапливанию территорий, создавая угрозу жизни и хозяйству регионов.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ураганы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2004 году цунами длиной волны несколько километров уничтожило побережья 14 стран, погибло около 230 тысяч человек. Это бедствие стало одним из самых масштабных за последние десятилетия.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Смертоносное цунами в Индонезии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катастрофы: причины и последствия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взрыв на Чернобыльской атомной станции вызвал масштабное радиоактивное загрязнение, повлёкшее эвакуацию тысяч людей и долгосрочные экологические проблемы.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1984 году в Индии произошёл взрыв на химическом заводе, вследствие чего тысячи людей отравились и погибли, что стало одной из крупнейших промышленных трагедий.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на химическом заводе в Бхопале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разлив нефти в Мексиканском заливе стал крупнейшей экологической катастрофой в истории США, нанося ущерб морской жизни и прибрежным экосистемам.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нефтяной платформы Deepwater Horizon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катастрофы: эпидемии и их влияние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1918–1919 годах пандемия унесла до 50 миллионов жизней во всём мире, стремительно распространяясь и вызывая массовую заболеваемость и высокую смертность.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«испанского гриппа»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Начавшаяся в 2019 году пандемия коронавируса привела к миллионам смертей, обширным экономическим и социальным изменениям, затронув повседневную жизнь во всех странах.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2634"/>
            <a:ext cx="4348200" cy="2156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катастроф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природных, техногенных и биологических катастроф, их причины, примеры и последствия.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угрожают жизни, требуют разных способов защиты и реагирования.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 катастроф, 2023 г.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катастроф на людей и общество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теряют жильё и ресурсы, вынуждены менять место жительства, что ухудшает качество жизни и создаёт социальные проблемы.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Разрушаются инфраструктуры школ, больниц и транспорта. Восстановление требует больших затрат и времени, что сказывается на экономике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катастроф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тревога после катастроф вызывают страх и потерю уверенности в будущем у взрослых и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сна, раздражительность и падение мотивации в учёбе требуют профессиональной психологической поддержки и помощи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природных катастроф 2000–2020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бедствий растёт, особенно в последние годы, что связано с климатическими изменениями и ростом населения.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указывает на необходимость усиления мониторинга и мер предупреждения для снижения ущерба от катастроф.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индекс катастроф, 2021 год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катастрофы XX–XXI веков: примеры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174050" y="7242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на Чернобыльской атомной станции вызвала масштабное радиоактивное загрязнение и вынужденно переселила тысячи людей из заражённой зоны.
</a:t>
            </a:r>
            <a:endParaRPr lang="en-US" sz="930" dirty="0"/>
          </a:p>
        </p:txBody>
      </p:sp>
      <p:sp>
        <p:nvSpPr>
          <p:cNvPr id="11" name="Text 2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Чернобыльской АЭС (1986)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174050" y="43584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распространение вируса привело к миллионам смертей и изменило образ жизни людей во всех странах.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174050" y="41303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(2020–2022)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174050" y="16327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цунами унесло жизни около 230 тысяч человек в 14 странах, вызвав разрушения и международную гуманитарную помощь.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174050" y="14047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в Индонезии (2004)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74050" y="25413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нанес огромный ущерб Новому Орлеану, вызвав наводнения и эвакуацию сотен тысяч жителей.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174050" y="23132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Катрин в США (2005)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174050" y="34498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месяцев бушевали лесные пожары, уничтожив миллионы гектаров природы и поставив под угрозу жителей и диких животных.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174050" y="32218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пожары в Австралии (2019–2020)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спасательных служб во время катастроф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спасатели первыми прибывают на место происшествия, обеспечивают эвакуацию и ликвидацию последствий. Их задача — быстро реагировать и спасать жизни в экстремальных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Полицейские обеспечивают порядок, врачи оказывают неотложную помощь, а волонтёры поддерживают пострадавших. Слаженность действий и предварительная подготовка спасательных служб решают исход ситуации.
</a:t>
            </a:r>
            <a:endParaRPr lang="en-US" sz="13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возникновении катастрофы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обеспечения безопасности и минимизации ущерба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нужно иметь тревожный чемоданчик с необходимыми вещами, знать ближайшие пути эвакуации для быстрого и безопасного покидания опасной зоны.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участвуйте в учебных тренировках по эвакуации и отработке действий при чрезвычайных ситуациях.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и предупреждения катастроф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запасы чистой воды и продуктов, следите за исправностью электроприборов и соблюдайте правила пожарной 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Умейте использовать средства индивидуальной защиты, например, маски и аптечку, чтобы защитить здоровье во время катастроф.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предотвращения катастроф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раннее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и сейсмографы отслеживают опасные природные явления, позволяя заранее предупредить население. Датчики фиксируют загрязнения и аварии для быстрой реакции служб.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оповещение и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мобильные приложения и социальные сети обеспечивают немедленное распространение информации о чрезвычайных ситуациях до каждого жителя, что повышает безопасность и готовность.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катастроф для окружающей среды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химикатов загрязняют водоёмы, нанося ущерб экосистемам и вызывая гибель водных организмов в пострадавших регионах.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растений и животных приводит к нарушению природного баланса, требуя долгосрочных усилий по восстановлению и мониторингу экологической обстановки.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токсичных веществ в атмосферу ухудшают качество воздуха, приводят к загрязнению почвы и влияют на здоровье людей и животных.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1009" y="1686040"/>
            <a:ext cx="347831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подготовка к катастрофам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изучают правила поведения при чрезвычайных ситуациях, получают знания о возможных угрозах и способах защиты.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безопасности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звонить в службы спасения и оказывать первую помощь пострадавшим, что повышает шансы на успешное спасение.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экстренной связи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позволяет ученикам быстро и спокойно покидать учебные заведения при опасности.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Эвакуационные тренировки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герои и добровольцы во время катастроф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рискуют жизнью, сражаясь с огнём, разбирая завалы и спасая людей в зонах стихийных бедствий, проявляя мужество и профессионализм в самых тяжёлых условиях.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МЧС России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оказывают медицинскую помощь, организуют пункты приема пострадавших и снабжение, поддерживая граждан в критический момент и демонстрируя силу гражданской солидарности.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Красного Креста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медсёстры на передовой борьбы с эпидемиями несут огромную нагрузку, спасают жизни и помогают обществу противостоять массовым заболеваниям.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работники во время пандемий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катастроф и поддержка пострадавших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Восстанавливаются дома и социальные объекты: школы, больницы, дороги — это помогает вернуть нормальную жизнь в пострадавшие регионы.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фонды помогают детям и семьям адаптироваться, оказывая психологическую поддержку и создавая условия для дальнейшего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гуманитарные миссии и международные организации, координируя поставки необходимых ресурсов и поддержку.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Оказывают материальную помощь и медицинское обслуживание, что снижает последствия для здоровья и улучшает условия жизни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катастроф помогает развивать меры безопасности, технологические решения и сплочённость общества, что важно для защиты жизни и быстрого восстановления после чрезвычайных ситуаций.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 значение описания катастроф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2026-05-07T04:34:24Z</dcterms:created>
  <dcterms:modified xsi:type="dcterms:W3CDTF">2026-05-07T04:34:24Z</dcterms:modified>
</cp:coreProperties>
</file>