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0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Разгром империи Наполеона и Венский конгресс: ключевые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66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6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поражения Наполеона, значение Венского конгресса и обновление Европы.
</a:t>
            </a:r>
            <a:endParaRPr lang="en-US" sz="3703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XIX века Наполеон контролировал большинство европейских стран, создав мощную империю. Его войска сражались с коалицией России, Пруссии, Австрии и Англии. Крах кампании 1812 года в России стал поворотным моментом в войне.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Европы во времена правления Наполеона
</a:t>
            </a:r>
            <a:endParaRPr lang="en-US" sz="2609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Великой армии и объединение союзников
</a:t>
            </a:r>
            <a:endParaRPr lang="en-US" sz="2606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Катастрофа Великой армии в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600 000 солдат, отправившихся в поход 1812 года, домой вернулось менее 10 %. Мороз, болезни и партизанские атаки опустошили войска, разрушив армию Наполеона.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Шестой антифранцузской коалиции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1813 году Россия, Пруссия, Австрия и Великобритания объединились против Наполеона. Это объединение усилило сопротивление и подготовило конечный разгром империи.
</a:t>
            </a:r>
            <a:endParaRPr lang="en-US" sz="13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Решающая битва и её последствия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народов под Лейпцигом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16 по 19 октября 1813 года более 600 тысяч солдат сражались в крупнейшем сражении того времени, где войска коалиции нанесли Франции серьёзное поражение.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Отступление и сдача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Франция потеряла контроль над Саксонией, открыв путь для союзников к Парижу и ускорив падение Наполеона.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марта 1814 года союзные войска без серьёзных боёв вошли в Париж, завершив многолетнюю войну. Это событие положило конец господству Наполеона во Франции.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Взятие Парижа и отречение Наполеона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апреля Наполеон подписал акт отречения и был отправлен на остров Эльба. Французский трон занял Людовик XVIII, началась эпоха реставрации монархии.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Реставрация Бурбонов во Франции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Бурбонов восстановилась с некоторыми уступками: была принята Хартия 1814 года, обеспечивающая гражданские права и защиту собственности.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восстановление королевской власти, в обществе сохранились политические разделения между сторонниками консерватизма и либералами.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Хартия стала компромиссом между старым строем и революционными достижениями, обеспечив временную стабильность страны.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Венского конгресса: цели и состав
</a:t>
            </a:r>
            <a:endParaRPr lang="en-US" sz="3156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задачи конгресса
</a:t>
            </a:r>
            <a:pPr algn="ctr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Собравшись осенью 1814 года, европейские лидеры стремились восстановить до-Наполеоновские границы, вернуть законных монархов и создать систему безопасности для предотвращения новых войн.
</a:t>
            </a:r>
            <a:endParaRPr lang="en-US" sz="1384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участники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работе конгресса участвовали представители большинства европейских государств — от великих держав до мелких княжеств, отражая разнообразие интересов на континенте.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вопросы Венского конгресса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легитимных монархий стал ключевой темой, обеспечив стабильность государств после революционных потрясений.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баланса сил призвана была предотвратить доминирование одной державы и сохранить мир в Европе.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Обсуждались объединения и разделы территорий в Польше, Германии и Италии для создания устойчивых государств.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свободе судоходства по Рейну и другим важным рекам для развития торговли.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дипломат Талейран активно пытался сохранить позиции Франции, участвуя в сложных переговорах по Италии и Швейцарии.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Дипломатические споры на Венском конгрессе
</a:t>
            </a:r>
            <a:endParaRPr lang="en-US" sz="2844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и Пруссия соперничали за контроль над Саксонией, что стало одним из самых острых конфликтах конгресса.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добивалась признания своих прав на польские территории, укрепляя своё влияние в Восточной Европе.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Венского конгресса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Александр I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Александр I представлял Россию, выступая за легитимизм и христианскую солидарность, стремясь укрепить статус России в Европе.
</a:t>
            </a:r>
            <a:endParaRPr lang="en-US" sz="1281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и Меттерних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Клеменс фон Меттерних, австрийский канцлер, играл ведущую роль, продвигая консервативные идеи и баланс сил для предотвращения революций.
</a:t>
            </a:r>
            <a:endParaRPr lang="en-US" sz="1266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Великобритания, Пруссия и Франция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Лорд Каслри от Великобритании, прусские дипломаты Гарденберг и Гумбольдт, а также французский министр Талейран активно участвовали в формировании договоров и компромиссов.
</a:t>
            </a:r>
            <a:endParaRPr lang="en-US" sz="107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легитимизма означал восстановление законных монархов, свергнутых в ходе революций и войн, чтобы обеспечить политическую стабильность в Европе и предотвратить дальнейшие конфликты.
</a:t>
            </a:r>
            <a:endParaRPr lang="en-US" sz="1577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принципы Венского конгресса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сил стал основой новой системы, где ни одна держава не могла доминировать над другими, что позволяло поддерживать мир благодаря взаимному ограничению влияния и территорий.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компромисса применялся для урегулирования споров о территориях, где стороны шли на взаимные уступки, помня о необходимости предотвратить гегемонию одной державы.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Конгресс заложил основы коллективной безопасности через систему международных договоров, где ведущие государства обязались сотрудничать ради поддержания порядка и предотвращения войн.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400039"/>
            <a:ext cx="4759500" cy="263872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изменения после Венского конгресса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перешли под контроль различных держав, формируя устойчивый политический баланс в Европе на долгие годы после войны.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укрепили монархии и стабилизировали политическую карту Европы, создав основу для длительного периода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Акты Венского конгресса, 1815 год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союз оказывал значительное влияние на международную политику до 1820-х годов, активно вмешиваясь в дела ряда европейских государств.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Священного союза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союз был основан Россией, Пруссией и Австрией в 1815 году как союз монархов для поддержания стабильности и борьбы с революционными движениями.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христианской солидарности легли в основу союза, направленного на укрепление традиционных ценностей и сохранение существующего порядка в Европе.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и светская жизнь Венского конгресса
</a:t>
            </a:r>
            <a:endParaRPr lang="en-US" sz="2681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«Танцующий конгресс»: балы и маскарады как инструмент дипломатии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официальных переговоров, на конгрессе проходили многочисленные светские мероприятия — балы, маскарады, концерты и театральные представления, которые помогали дипломатам находить язык и приходить к компромиссам, снимая напряжённость.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участники и их влияние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Меттерних и лорд Каслри были не только политиками, но и главными фигурами в светских кругах. Талейран и баронесса фон Лейдена тоже играли важные роли, сочетая политику с культовым светским общением.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Долгосрочное влияние Венского конгресса
</a:t>
            </a:r>
            <a:endParaRPr lang="en-US" sz="3106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 установил мир в Европе почти на сорок лет, что стало беспрецедентным достижением после десятилетий войн и разрушений.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легитимизма и баланса сил стали основой международных отношений, формируя порядок в отношениях между государствами.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системы международных конгрессов позволило разрешать конфликты дипломатическими способами, уменьшая риск вооружённых столкновений.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к середине XIX века рост национальных движений и революций подорвал стабильность, выявив ограничения венской системы.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76200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 союзных войск в Париже в 1814 году стал символом окончательной победы над Наполеоном и конца его эры в Европе. Этот момент ознаменовал восстановление монархической власти.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наполеоновской эпохи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89783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находилась под временной оккупацией до 1818 года, после чего началось постепенное возвращение к традиционным принципам с учётом завоеваний революционного периода.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 дней и Ватерлоо: окончание империи Наполеона
</a:t>
            </a:r>
            <a:endParaRPr lang="en-US" sz="2563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Наполеона и начало «Ста дней»
</a:t>
            </a:r>
            <a:pPr algn="l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марте 1815 года Наполеон вернулся из ссылки на Эльбу, быстро собрав сторонников и восстановив власть во Франции. Этот период получил название «Сто дней», ознаменовавшийся последними попытками удержать империю.
</a:t>
            </a:r>
            <a:endParaRPr lang="en-US" sz="1226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Ватерлоо и окончательное поражение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июня 1815 года союзные войска под командованием Веллингтона и Блюхера разгромили армию Наполеона в битве при Ватерлоо. После поражения император был ссыль в окончательное изгнание на остров Святой Елены.
</a:t>
            </a:r>
            <a:endParaRPr lang="en-US" sz="117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национальные движения Европы
</a:t>
            </a:r>
            <a:endParaRPr lang="en-US" sz="2931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Наполеоновские войны пробудили национальное самосознание в Германии, стимулируя объединение немецких земель и рост патриотизма среди населения.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Италии началось движение Рисорджименто, стремившееся к объединению и независимости от иностранного влияния, вдохновлённое идеями свободы и национального единства.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Польше и Греции национальные движения обретали силу, выражая стремление к самостоятельности и сопротивление иностранному господству, что повлияло на европейскую карту позже.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эпохи в культуре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Жерико «Плот Медузы» — трагедия и символизм
</a:t>
            </a:r>
            <a:pPr algn="ctr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отражает трагедию человеческой судьбы во времена нестабильности. Картина стала аллюзией на катастрофу и глубокие изменения эпохи, вызывая эмоциональный отклик у зрителей.
</a:t>
            </a:r>
            <a:endParaRPr lang="en-US" sz="1148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Делакруа и литература Пушкина
</a:t>
            </a:r>
            <a:pPr algn="ctr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Делакруа создавал динамичные полотна, наполняя их страстью и драмой революционного времени. Пушкин и Толстой в своих поэмах и произведениях запечатлели героизм и трагедии войны 1812 года.
</a:t>
            </a:r>
            <a:endParaRPr lang="en-US" sz="1133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победам: Арка Триумфальная и европейские монументы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Париже, Вене и Лондоне возводились монументы, увековечивавшие память о героях и победах. Они стали символами национальной гордости и исторической памяти прошедших эпох.
</a:t>
            </a:r>
            <a:endParaRPr lang="en-US" sz="104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эпохи и уроки Венского конгресса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Наполеона кардинально изменило Европу, а Венский конгресс заложил принципы мира и сотрудничества, став примером коллективного безопасного урегулирования конфликтов на международной арене.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2026-05-10T18:17:32Z</dcterms:created>
  <dcterms:modified xsi:type="dcterms:W3CDTF">2026-05-10T18:17:32Z</dcterms:modified>
</cp:coreProperties>
</file>