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 биогеоценоз: живая система связей
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организмов, среды и 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основа устойчивости жизни
</a:t>
            </a:r>
            <a:endParaRPr lang="en-US" sz="251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поддерживают круговорот веществ, климатическое равновесие и биоразнообразие. Биогеоценозы описывают природные наземные участки, где живые организмы тесно связаны с почвой, растительностью и условиями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экосистемы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бывают очень малыми, например лужа или аквариум, и очень крупными, например лес, озеро или океан. Размер не меняет их основной принцип организации.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экосистемы необходимы продуценты, консументы и редуценты. Каждый из этих компонентов выполняет собственную функцию, без которой обмен веществ и энергии становится невозможным.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освещённость, вода и состав почвы определяют, какие организмы смогут жить в экосистеме и насколько активно будут протекать жизненные процессы.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абиотическую среду в единое целое, где вещества непрерывно циркулируют, а энергия передаётся от одного звена к другому, поддерживая существование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как частный случай экосистемы
</a:t>
            </a:r>
            <a:endParaRPr lang="en-US" sz="2286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участок суши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формируется на сравнительно однородной территории суши, где сообщество организмов связано с конкретными почвой, растительностью, воздухом и климатом.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границы обычно совпадают с границами растительного сообщества, потому что именно растительность определяет условия жизни многих других организмов и общий облик участка.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биогеоценоз входят растения, животные, грибы и микроорганизмы, которые взаимодействуют между собой и с неживой природой как единая природная система.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биогеоценозам относят еловый лес, берёзовую рощу, луг и болото — то есть устойчивые природные комплексы с характерным набором видов и условий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 — разновидность экосистемы, но экосистема шире по масштабу и средам существования.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понятия близки, но не тождественны.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и биогеоценоз: сходство и различия
</a:t>
            </a:r>
            <a:endParaRPr lang="en-US" sz="214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800" y="1341433"/>
            <a:ext cx="205010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099" y="1341433"/>
            <a:ext cx="246012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экосистемы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определяет интенсивность фотосинтеза и влияет на распределение растений по ярусам и открытым или затенённым участкам.
</a:t>
            </a:r>
            <a:endParaRPr lang="en-US" sz="1438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задаёт скорость обмена веществ, сезонную активность организмов и границы их выживания в сообществе.
</a:t>
            </a:r>
            <a:endParaRPr lang="en-US" sz="150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вода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влияет на рост растений, доступность минеральных веществ и выживание животных, особенно в засушливых или переувлажнённых местах.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почва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состав и свойства почвы определяют увлажнение, аэрацию и набор видов, способных закрепиться на данной территории.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сезонность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 сезонные изменения среды воздействуют на дыхание, разложение органики и динамику численности популяций.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часть: группы организмов в экосистеме
</a:t>
            </a:r>
            <a:endParaRPr lang="en-US" sz="1955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 водоросли создают органическое вещество из неорганических соединений, используя энергию света. Они формируют основу питания для остальных участников сообщества.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готовые органические вещества, поедая растения или других животных. Так энергия и вещество последовательно переходят по трофическим связям.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организмов до минеральных соединений, возвращая их в почву и воду и замыкая круговорот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экосистеме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между трофическими уровнями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 потери энергии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высокая продуктивность нижнего уровня обеспечивает питание для всех последующих звеньев цепи.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доступной энергии, поэтому верхние хищники всегда немногочисленны.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 почвы воду и минеральные соли, а из воздуха — углекислый газ, используя их для построения собственного тела.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цепям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вещества, поедая растения или других животных, поэтому элементы постоянно переходят от одного организма к другому.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организмов редуценты разлагают органические остатки до минеральных соединений, пригодных для повторного использования.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среду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снова поступают в почву, воду и атмосферу, и цикл начинается заново, поддерживая самоподдерживающийся характер экосистемы.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цепи и пищевые сети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 цепи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цепь показывает, как вещество и энергия переходят от одного организма к другому: от растения к травоядному, затем к хищнику и далее к редуцентам. Это упрощённая модель питания.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большинство видов связано не с одним, а с несколькими объектами питания и врагами. Поэтому отдельные цепи переплетаются в пищевую сеть, более точно отражающую жизнь сообщества.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сети альтернативных связей, тем устойчивее экосистема к исчезновению отдельных видов. Если один источник пищи выпадает, другие связи частично компенсируют нарушение.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условные данные для наглядной схемы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наглядно показывают, что каждый следующий трофический уровень получает меньше ресурсов, чем предыдущий. Водные экосистемы особенно хорошо демонстрируют различие между биомассой и энергией.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 всегда сужается кверху, а численность и биомасса зависят от типа экосистемы и могут принимать разные формы.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биогеоценоза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организмы распределяются по ярусам: древесному, кустарниковому, травяному и мохово-лишайниковому. Такая вертикальная организация позволяет разным видам использовать свет, влагу и пространство без прямого полного вытеснения.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одного биогеоценоза условия неодинаковы: больше или меньше света, различается влажность, состав почвы и густота растительности. Поэтому виды размещаются пятнами, образуя мозаичную структуру.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Микросреды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и надземная части травянистых сообществ тоже образуют разные зоны обитания. Разделение пространства уменьшает конкуренцию и повышает полноту использования ресурсов среды всеми группами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мало, система уязвима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бедном участке несколько видов берут на себя почти все функции сообщества. Если один из доминантов исчезает, цепочки питания и устойчивость заметно ослабевают, а восстановление идёт медленно.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много, связи надёжнее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богатом сообществе рядом с доминантами существуют субдоминанты и редкие виды, которые поддерживают общую работу экосистемы. Потеря одного звена здесь реже приводит к резкому нарушению всей системы.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структура и биоразнообразие
</a:t>
            </a:r>
            <a:endParaRPr lang="en-US" sz="2669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основу питания, консументы передают энергию дальше, а редуценты возвращают вещества в среду. Без редуцентов круговорот веществ в экосистеме нарушается.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11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 организмов в экосистеме
</a:t>
            </a:r>
            <a:endParaRPr lang="en-US" sz="2029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 различаются по роли в круговороте веществ и передаче энергии.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перекрёстные связи между организмами делают экосистему менее зависимой от одного источника питания. Если одна цепь ослабевает, другие цепи частично поддерживают общий баланс.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зрелых сообществах численность видов ограничивается естественными механизмами: конкуренцией, хищничеством, нехваткой ресурсов. Это помогает удерживать систему в относительно устойчивом состоянии без внешнего вмешательства.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экосистемы обычно реагируют на изменения сильнее, потому что их связи ещё не закрепились. Сохранение всех трофических уровней и местообитаний ускоряет восстановление после пожара, вырубки или загрязнения.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сообществе, тем больше у него функциональных замен и тем меньше риск полного сбоя при выпадении одного из компонентов. Биоразнообразие работает как запас прочности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Сукцессия: как экосистема меняется во 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последовательность стадий сукцессии и типичные примеры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экосистемы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строительство разрывают природные связи между организмами. Исчезают укрытия, сокращаются кормовые ресурсы, а естественная структура сообщества заменяется упрощённой.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 воздух и воду вредных веществ нарушает обмен веществ у организмов и ухудшает работу редуцентов. В водоёмах это часто ведёт к эвтрофикации и дефициту кислорода.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 климатические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вытесняют местные, а изменение климата смещает сроки сезонных процессов и границы ареалов. В результате снижается биоразнообразие и разрушаются пищевые сети.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антропогенная нагрузка, тем быстрее экосистема теряет способность к саморегуляции и восстановлению. Особенно уязвимы городские, сельскохозяйственные и прибрежные территории.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для наглядной классификации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по типам среды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экосистем различаются ведущие факторы среды, состав видов и характер пищевых связей. Город тоже подчиняется тем же экологическим закономерностям, хотя создан человеком.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Наземные, водные и урбанизированные экосистемы различаются, но все они функционируют за счёт потока энергии, круговорота веществ и взаимодействия организмов со средой.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сеть взаимных зависимостей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существует благодаря тесной связи организмов с неживой средой, потоку энергии и круговороту веществ. Понимание её структуры помогает объяснить устойчивость природы и последствия человеческого воздействия.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2026-06-02T02:14:56Z</dcterms:created>
  <dcterms:modified xsi:type="dcterms:W3CDTF">2026-06-02T02:14:56Z</dcterms:modified>
</cp:coreProperties>
</file>