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Почему всем хватает места на Земле?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более 8 миллиардов человек, но место для жизни ещё остаётся.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площадь и население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Земли около 510 млн км², из них суша — 148 млн км². Население растёт, к 2050 году ожидается свыше 9,7 млрд человек. Города занимают малую часть суши, но в них живёт большинство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 регионам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самый населённый континент с более чем 4,7 миллиарда человек, обеспечивающий свыше половины населения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быстро растёт, особенно страны южнее Сахары, это важный регион с динамичным приростом жителей.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 Антарктида наименее населены. Европа и Северная Америка густо заселены в городах, но многие пространства остаются с низкой плотностью.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разных странах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площадь разных стран показывают значительные различия в плотности заселения.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крупные территории могут быть слабо заселены, а маленькие страны — крайне плотными по населению.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незаселённые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пространства, такие как Сахара, Гренландия и Сибирь, остаются почти пустыми из-за неблагоприятных природных условий.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живут рядом с реками и морями, где климат благоприятен и есть доступ к ресурсам.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концентрация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занимают всего около 3% суши, но в них живёт более половины мирового населения. Это создание удобств и работы притягивает людей.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пустые пространства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выбора мест для жизни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привлекает людей, так как облегчает жизнь и работу на открытом воздухе.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пресной воды — ключевой фактор, без неё невозможно обеспечивать потребности населения и сельское хозяйство.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 доступ к природным ресурсам способствуют развитию городов и сельских поселений.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по континентам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и Африке наблюдается быстрый прирост населения, в Европе и Северной Америке – меньший и стабилизирующийся.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замедлятся к 2100 году, особенно в развитых регионах, что изменит глобальное распределение.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 низкой плотностью населения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арктические тундры также слабо населены, так как здесь недостаточно воды и подходят лишь для ограниченного числа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области, например Гренландия, почти лишены жителей из-за постоянных ледников и экстремальных условий климата.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вертикально с многоэтажными зданиями для размещения большого числа жителей.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на окраинах расширяют городские границы, увеличивая жилую площадь «вширь».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развитие экономит землю и обеспечивает население работой, инфраструктурой и удобствами.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плотность внутри городов может достигать высоких значений, что требует эффективного градостроительства.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городов на расселение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расселение людей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факторов и их связь с типами расселения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заставляет людей переезжать?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миллионы людей переезжают в поисках лучших условий — работы, образования или жизни, что формирует динамичное перемещение населения внутри и между странами.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 и военные конфликты вызывают массовые миграции, заставляя людей покидать привычные места ради безопасности и выживания.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демографический ландшафт и способствует развитию новых регионов, вливаясь в социально-экономические процессы многих стран.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городское и сельское население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связан с урбанизацией и поиском возможностей в рабочих и образовательных сферах.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продолжающуюся тенденцию урбанизации, особенно заметную в развивающихся странах мира.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 человеком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транспортных сетей и ресурсов влияет на возможность комфортного проживания в отдалённых регионах, обеспечивая рост регионов с низкой плотностью населения.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строить инфраструктуру на ранее малозаселённых территориях, таких как северные районы России и пустыни Ближнего Востока, расширяя жилые и экономические зоны.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сохранение природы при росте числа людей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приводит к активной вырубке лесов, что угрожает биоразнообразию и климату на планете.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водных ресурсов негативно сказывается на здоровье людей и экосистемах, требуя постоянного контроля и мер защиты.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животных и растений становится приоритетом для устойчивого развития и поддержания природного баланса.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опустынивания необходимого земельного фонда обеспечивает устойчивость сельского хозяйства и улучшение условий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использует сложную сеть многоуровневых дорог и развитого общественного транспорта, позволяющую быстро передвигаться даже во время пиковых часов. Это снижает нагрузку на городские улицы и повышает комфорт жителей.
</a:t>
            </a:r>
            <a:endParaRPr lang="en-US" sz="696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Многоуровневые дороги и транспортная система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жилые здания с интегрированными магазинами, садами и транспортными узлами обеспечивают удобство жизни. Токио идеально сочетает плотную застройку с сохранением общественных пространств.
</a:t>
            </a:r>
            <a:endParaRPr lang="en-US" sz="72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жилые комплексы и инфраструктура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решения мегаполиса Токио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освоение пространства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«умных» домов с автоматикой и энергоэффективными системами помогает минимизировать потребление ресурсов в переполненных районах.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фермы и общественные сады уменьшают необходимость в больших площадях для сельского хозяйства, что экономит городское пространство.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Многоуровневые парковки и развитая транспортная инфраструктура разгружают улицы, делая перемещение по городу более быстрым и удобным.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площадь крупнейших стран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территории и жителей демонстрирует, что размер страны не всегда определяет её плотность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территории не гарантируют высокую плотность населения, что отражает разнообразие географических и социальных факторов.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ли на Земле закончиться место?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 Земли достаточно для проживания всех жителей; основное ограничение — доступ к ресурсам и качеству среды для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населения и слаборазвитая инфраструктура создают локальное ощущение недостатка свободного пространства.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планирование и развитие технологий помогают использовать территорию более эффективно, решая проблему скученности.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людей живёт в городах, где условия и технологии играют решающую роль для качества жизни и распределения пространства.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9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pPr algn="ctr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населения проживает в городах, что подчёркивает важность создания комфортных и функциональных городских пространств
</a:t>
            </a:r>
            <a:endParaRPr lang="en-US" sz="3939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пространство Земли позволяет жить всем нам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предлагает обширные территории, но комфортное проживание зависит от климата, ресурсов и технологий. Современные достижения помогают создавать благоприятные условия для постоянно растущего населения.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2026-05-08T08:13:34Z</dcterms:created>
  <dcterms:modified xsi:type="dcterms:W3CDTF">2026-05-08T08:13:34Z</dcterms:modified>
</cp:coreProperties>
</file>