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введение: система кровообращения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сосуды переносят кислород и питательные вещества к каждой клетке организма.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кровообращения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кровообращения началось с древних философов, а в XVII веке Уильям Гарвей доказал существование двух кругов кровообращения, заложив основу современной кардиологии.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центральный орган кровообращения
</a:t>
            </a:r>
            <a:endParaRPr lang="en-US" sz="2795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расположено в грудной клетке между лёгкими и весит у подростков около 250–300 граммов, выполняя роль насоса для перемещения крови.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сердца четыре камеры: два предсердия и два желудочка, каждое обеспечивает отдельный этап кровообращения по телу.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сердца называют сердечным циклом; он обеспечивает непрерывный поток крови по сосудам и снабжение тканей кислородом.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 вены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имеют толстые эластичные стенки и несут кровь от сердца, а вены оснащены клапанами для возврата крови к сердцу, препятствуя обратному току.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сосудов: артерии, вены, капилляры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и 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самые тонкие сосуды, где происходит обмен кислорода, питательных веществ и продуктов метаболизма между кровью и клетками.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кровообращения: путь крови по телу
</a:t>
            </a:r>
            <a:endParaRPr lang="en-US" sz="2576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Левый желудочек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Кровь, насыщенная кислородом, покидает сердце через левый желудочек, начиная большой круг кровообращения.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Обескровленная кровь с углекислым газом возвращается по венам обратно к сердцу, попадая в правое предсердие.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Аорта и органы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аорте кровь поступает к органам и тканям, доставляя кислород и питательные вещества для их жизнедеятельности.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предсердие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собирается в правом предсердии, готовясь к переходу в малый круг для насыщения кислородом в лёгких.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кровообращения: путь крови через лёгкие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начинается с правого желудочка, который выталкивает кровь в лёгочную артерию для последующего газообмена.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капиллярах лёгких кровь насыщается кислородом, одновременно отдавая углекислый газ, который выводится из организма при дыхании.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Обогащенная кислородом кровь возвращается через лёгочные вены в левое предсердие, завершая малый круг круговорота.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Скорости и давление кровотока: сравнительный анализ
</a:t>
            </a:r>
            <a:endParaRPr lang="en-US" sz="2384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давление и скорость обеспечивают эффективный обмен веществ и возврат крови к сердцу.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 в артериях стимулирует движение крови, а низкое в венах облегчает её возвращение к сердцу.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сердечной стенки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миокарда — мышечной ткани, эндокарда — внутренней оболочки и эпикарда — внешнего слоя, обеспечивающих его функциональность.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сердца: основные отделы
</a:t>
            </a:r>
            <a:endParaRPr lang="en-US" sz="2784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и перегородки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(митральный, трёхстворчатый, аортальный, лёгочный) предотвращают обратный ток крови, а перегородка разделяет левую и правую части сердца.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обладают высокой эластичностью, выдерживают давление и способствуют равномерному кровотоку, предотвращая повреждения сосудов.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оснащены клапанами, помогающими крови возвращаться к сердцу, даже при движении против силы тяжести, обеспечивая эффективный кровоток.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 артерий и вен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крови по кругам кровообращения: схема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движение крови между сердцем, лёгкими и органами тела
</a:t>
            </a:r>
            <a:endParaRPr lang="en-US" sz="24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70–90 уд/мин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нормальная частота сердечных сокращений у подростков в состоянии покоя.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отражает работу сердца через колебания артериальных стенок. Его измеряют на запястье или шее, учитывая влияние активности и эмоций.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физиологии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54285"/>
            <a:ext cx="4022400" cy="1683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ключевые отличия артерий, вен и капилляров по скорости, давлению и структуре стенок.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обеспечивают быстрый кровоток под высоким давлением, вены помогают возвращать кровь с помощью клапанов, а капилляры обеспечивают обмен веществ благодаря тонким стенкам.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учебник для школьников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сосудов
</a:t>
            </a:r>
            <a:endParaRPr lang="en-US" sz="23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 и функции её компонентов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 55% плазмы — жидкой части, в которой растворены соли, белки и питательные вещества. Плазма транспортирует вещества и поддерживает объём крови.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 от лёгких к клеткам организма благодаря содержанию гемоглобина. Они придают крови красный цвет и обеспечивают дыхание тканей.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участвуют в защите организма от инфекций и чужеродных веществ, выступая в роли защитников иммунной системы.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ответственны за свертывание крови, предотвращая кровотечения при повреждениях сосудов и способствуя быстрому заживлению ран.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деятельности сердца и сосудов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контролирует работу сердца: симпатическая часть повышает частоту и силу сокращений для увеличения кровотока.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снижает ритм сердца, способствуя отдыху и восстановлению организма после нагрузок.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адреналин, ускоряют работу сердца, особенно при стрессах или физической активности, обеспечивая повышение кислородного обмена.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кровообращения для жизнедеятельности
</a:t>
            </a:r>
            <a:endParaRPr lang="en-US" sz="2499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кислорода и питательных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 и необходимые вещества от лёгких и пищеварительной системы к каждой клетке, обеспечивая их правильное функционирование и рост.
</a:t>
            </a:r>
            <a:endParaRPr lang="en-US" sz="1232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углекислого газа и токсинов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выводит продукты обмена и углекислый газ из клеток, доставляя их в лёгкие и почки для удаления из организма.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иммунитета и регуляция температуры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5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клетки иммунной системы и гормоны, регулирует температуру тела, помогая организму справляться с инфекциями и поддерживать стабильность.
</a:t>
            </a:r>
            <a:endParaRPr lang="en-US" sz="11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органов кровообращения: основные примеры
</a:t>
            </a:r>
            <a:endParaRPr lang="en-US" sz="2237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Гипертония — устойчивое повышение артериального давления, которое увеличивает нагрузку на сердце и сосуды, повышая риск инсульта и инфаркта.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возникает из-за недостаточного количества эритроцитов или гемоглобина, что снижает доставку кислорода к тканям, вызывая слабость и утомляемость.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Инфаркт миокарда — острое состояние при прекращении кровоснабжения сердца из-за закупорки сосудов, проявляется сильной болью в груди и требует неотложной помощи.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Атеросклероз характеризуется образованием жировых отложений в стенках сосудов, сужая просвет и затрудняя кровоток, что ведёт к нарушениям микроциркуляции.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сердечно-сосудистых болезней: эффективные меры
</a:t>
            </a:r>
            <a:endParaRPr lang="en-US" sz="2054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способствуют укреплению сердечной мышцы и улучшению кровообращения, снижая риск заболеваний. Важно поддерживать активный образ жизни ежедневно.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 уменьшением соли, сахара и насыщенных жиров, отказ от курения и алкоголя, а также контроль веса и артериального давления помогают предотвратить развитие болезней сосудов.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кровообращении человека
</a:t>
            </a:r>
            <a:endParaRPr lang="en-US" sz="2614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сутки сердце перекачивает около 7000 литров крови, обеспечивая постоянное насыщение тканей кислородом и питательными веществами.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длина всех кровеносных сосудов человека достигает примерно 100 000 километров, что позволяет им обогнуть Землю два с половиной раза.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настолько узкие, что эритроциты проходят через них по одному, а у спортсменов сердечная мышца адаптируется, увеличиваясь в размере для повышения выносливости.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кровообращения на физическую активность и спорт
</a:t>
            </a:r>
            <a:endParaRPr lang="en-US" sz="2097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частоты пульса и объёма крови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занятий спортом сердце учащает сокращения, выталкивая больше крови к мышцам, что способствует лучшему снабжению кислородом и улучшению выносливости.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укрепляют сердце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способствуют развитию сердечной мускулатуры, увеличивают её силу и эффективность, что снижает риск сердечно-сосудистых заболеваний.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восстановление и обмен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кровообращение помогает устранить из мышц продукты обмена после нагрузки, снижая усталость и ускоряя восстановление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кровообращения в жизни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здоровья системы кровообращения — основа активной и долгой жизни. Знание её принципов помогает ответственнее относиться к здоровью и предотвращать болезни.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2026-05-09T00:42:56Z</dcterms:created>
  <dcterms:modified xsi:type="dcterms:W3CDTF">2026-05-09T00:42:56Z</dcterms:modified>
</cp:coreProperties>
</file>