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image" Target="../media/image-10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200" y="-1160"/>
            <a:ext cx="5627700" cy="51440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771075"/>
            <a:ext cx="39048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сторона и два угла помогают доказать равенство треугольников.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269896"/>
            <a:ext cx="53121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признак равенства треугольников
</a:t>
            </a:r>
            <a:endParaRPr lang="en-US" sz="2412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99916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826475"/>
            <a:ext cx="3870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связывает свойства углов и треугольников. Она особенно полезна в доказательствах, где на чертеже есть параллельные прямые, симметрия или общая сторона у двух фигур.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8 класса: где встречается признак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равными треугольниками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839413" y="1674750"/>
            <a:ext cx="4791300" cy="54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Совпадение при наложении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треугольники можно мысленно совместить при наложении. Их соответствующие стороны и углы полностью совпадают, поэтому фигуры имеют одинаковую форму и одинаковый размер.
</a:t>
            </a:r>
            <a:endParaRPr lang="en-US" sz="918" dirty="0"/>
          </a:p>
        </p:txBody>
      </p:sp>
      <p:sp>
        <p:nvSpPr>
          <p:cNvPr id="12" name="Text 3"/>
          <p:cNvSpPr txBox="1"/>
          <p:nvPr/>
        </p:nvSpPr>
        <p:spPr>
          <a:xfrm>
            <a:off x="839450" y="2333764"/>
            <a:ext cx="4791300" cy="54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элементы попарно равны
</a:t>
            </a:r>
            <a:pPr algn="l" indent="0" marL="0">
              <a:lnSpc>
                <a:spcPct val="115000"/>
              </a:lnSpc>
              <a:buNone/>
            </a:pPr>
            <a:r>
              <a:rPr lang="en-US" sz="4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треугольники равны, то равны не только отдельные стороны, но и все соответствующие углы. Это позволяет переносить известные свойства одной фигуры на другую без дополнительных построений.
</a:t>
            </a:r>
            <a:endParaRPr lang="en-US" sz="894" dirty="0"/>
          </a:p>
        </p:txBody>
      </p:sp>
      <p:sp>
        <p:nvSpPr>
          <p:cNvPr id="13" name="Text 4"/>
          <p:cNvSpPr txBox="1"/>
          <p:nvPr/>
        </p:nvSpPr>
        <p:spPr>
          <a:xfrm>
            <a:off x="839400" y="3000340"/>
            <a:ext cx="4791300" cy="54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Полное совпадение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равных треугольника отличаются только обозначениями вершин на записи. По сути, это одна и та же фигура, показанная в разных местах чертежа.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839450" y="3666928"/>
            <a:ext cx="4791300" cy="54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используют в задачах
</a:t>
            </a:r>
            <a:pPr algn="l" indent="0" marL="0">
              <a:lnSpc>
                <a:spcPct val="115000"/>
              </a:lnSpc>
              <a:buNone/>
            </a:pPr>
            <a:r>
              <a:rPr lang="en-US" sz="4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школьной геометрии равенство треугольников доказывают, чтобы затем находить неизвестные длины, углы и другие элементы. Второй признак особенно удобен, когда на рисунке даны углы.
</a:t>
            </a:r>
            <a:endParaRPr lang="en-US" sz="921" dirty="0"/>
          </a:p>
        </p:txBody>
      </p:sp>
      <p:sp>
        <p:nvSpPr>
          <p:cNvPr id="15" name="Text 6"/>
          <p:cNvSpPr txBox="1"/>
          <p:nvPr/>
        </p:nvSpPr>
        <p:spPr>
          <a:xfrm>
            <a:off x="839450" y="4333502"/>
            <a:ext cx="4791300" cy="54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данных — тот же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доказательства не всегда нужно сравнивать все шесть элементов. Второй признак показывает, что достаточно одной стороны и двух прилежащих к ней углов.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Формулировка второго признака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985999" y="1681337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условие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двух треугольниках равны одна сторона и два угла, прилежащие к этой стороне, то такие треугольники равны. Эти данные должны относиться к одному и тому же отрезку.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834574" y="2432550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сторона важна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Сторона должна находиться между указанными углами. Именно такое расположение задаёт треугольник без неоднозначности и не допускает другой формы при тех же данных.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949149" y="1007275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следует из признака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условие выполнено, треугольники совпадают по форме и размеру. Значит, можно сразу записать равенство всех соответствующих сторон, углов и других элементов.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" y="2929307"/>
            <a:ext cx="9144000" cy="21163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Обозначения на чертеже
</a:t>
            </a:r>
            <a:endParaRPr lang="en-US" sz="2012" dirty="0"/>
          </a:p>
        </p:txBody>
      </p:sp>
      <p:sp>
        <p:nvSpPr>
          <p:cNvPr id="11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838975" y="1651475"/>
            <a:ext cx="1799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Соответствие вершин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записи важно сразу понять, какие вершины соответствуют друг другу. Если A соответствует A1, B — B1, а C — C1, то все равенства можно читать без путаницы.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2724630" y="1653400"/>
            <a:ext cx="1799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элементы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треугольников ABC и A1B1C1 удобно писать AB = A1B1, ∠A = ∠A1 и ∠B = ∠B1. Так условие второго признака выглядит коротко и понятно.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4610292" y="1653400"/>
            <a:ext cx="1799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имеет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Сторона AB должна лежать между углами A и B, а A1B1 — между A1 и B1. Если порядок вершин нарушен, можно ошибиться в соответствиях.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495966" y="1653400"/>
            <a:ext cx="1799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записи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обозначение помогает быстро увидеть, какие элементы равны, и не перепутать стороны с углами. Это особенно важно при доказательствах на чертеже.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применять второй признак в доказательстве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условий и вывода о равенстве треугольников
</a:t>
            </a:r>
            <a:endParaRPr lang="en-US" sz="11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700" y="2388302"/>
            <a:ext cx="4014300" cy="9091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признаков равенства треугольников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5014337" y="1658623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отличаются признаки и когда каждый из них особенно удобен.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012675" y="2626877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признак часто выбирают первым, если на рисунке уже отмечены углы: он помогает быстрее получить равенство треугольников.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99700" y="4131050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8 класс
</a:t>
            </a:r>
            <a:endParaRPr lang="en-US" sz="69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70607" y="1666450"/>
            <a:ext cx="32457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хотя бы один из этих элементов изменить, фигура станет другой. Поэтому два треугольника с одинаковыми данными обязательно совпадают при наложении.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790137" y="1301717"/>
            <a:ext cx="33150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790150" y="2762975"/>
            <a:ext cx="3315000" cy="11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сторона и два прилежащих угла однозначно задают треугольник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790150" y="3974600"/>
            <a:ext cx="3315000" cy="1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треугольников в школьной геометрии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данные чаще всего встречаются в задачах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элементы чертежа чаще всего помогают увидеть второй признак.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задач строится на углах и сторонах; остальные элементы чаще выступают как подсказка для их нахождения.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школьных задач по геометрии
</a:t>
            </a:r>
            <a:endParaRPr lang="en-US" sz="69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2617" y="1023589"/>
            <a:ext cx="249000" cy="249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59120" y="1022065"/>
            <a:ext cx="220500" cy="252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60190" y="1048465"/>
            <a:ext cx="249000" cy="199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35508" y="2433090"/>
            <a:ext cx="249000" cy="249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860053" y="2460057"/>
            <a:ext cx="249000" cy="1992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элементы чертежа, которые помогают найти признак
</a:t>
            </a:r>
            <a:endParaRPr lang="en-US" sz="2012" dirty="0"/>
          </a:p>
        </p:txBody>
      </p:sp>
      <p:sp>
        <p:nvSpPr>
          <p:cNvPr id="15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6" name="Text 2"/>
          <p:cNvSpPr txBox="1"/>
          <p:nvPr/>
        </p:nvSpPr>
        <p:spPr>
          <a:xfrm>
            <a:off x="762731" y="1664203"/>
            <a:ext cx="1965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Вертикальные углы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пересечении прямых образуются равные вертикальные углы. Они часто становятся первой подсказкой, что на рисунке можно применить второй признак равенства треугольников.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358508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прямые параллельны, то равны соответственные и накрест лежащие углы. Именно такие пары углов очень часто позволяют собрать нужное условие признака.
</a:t>
            </a:r>
            <a:endParaRPr lang="en-US" sz="1000" dirty="0"/>
          </a:p>
        </p:txBody>
      </p:sp>
      <p:sp>
        <p:nvSpPr>
          <p:cNvPr id="18" name="Text 4"/>
          <p:cNvSpPr txBox="1"/>
          <p:nvPr/>
        </p:nvSpPr>
        <p:spPr>
          <a:xfrm>
            <a:off x="640040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сторона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двух треугольников может быть один и тот же отрезок. Когда он расположен между двумя равными углами, это почти готовое условие второго признака.
</a:t>
            </a:r>
            <a:endParaRPr lang="en-US" sz="1000" dirty="0"/>
          </a:p>
        </p:txBody>
      </p:sp>
      <p:sp>
        <p:nvSpPr>
          <p:cNvPr id="19" name="Text 5"/>
          <p:cNvSpPr txBox="1"/>
          <p:nvPr/>
        </p:nvSpPr>
        <p:spPr>
          <a:xfrm>
            <a:off x="2875719" y="3073705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Биссектриса и середина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Биссектриса делит угол пополам, а середина отрезка даёт равные части. Такие свойства помогают найти равные отрезки, нужные для доказательства.
</a:t>
            </a:r>
            <a:endParaRPr lang="en-US" sz="1000" dirty="0"/>
          </a:p>
        </p:txBody>
      </p:sp>
      <p:sp>
        <p:nvSpPr>
          <p:cNvPr id="20" name="Text 6"/>
          <p:cNvSpPr txBox="1"/>
          <p:nvPr/>
        </p:nvSpPr>
        <p:spPr>
          <a:xfrm>
            <a:off x="5700265" y="3075771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зеркально симметричных рисунках соответствующие части фигуры равны. Это удобно для поиска одинаковых сторон и углов в парных треугольниках.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5747" y="723075"/>
            <a:ext cx="4217606" cy="4420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56787" y="988525"/>
            <a:ext cx="4209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линии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 чертеже две прямые параллельны, то можно сразу искать равные углы: соответственные и накрест лежащие углы образуются по правилам, знакомым из курса геометрии.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1015719" y="2416300"/>
            <a:ext cx="4209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сторона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два треугольника имеют общую сторону, она часто становится стороной между двумя равными углами. Именно такая ситуация особенно удобна для применения второго признака равенства.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00106" y="3824907"/>
            <a:ext cx="4209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о равенстве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нахождения одной равной стороны и двух прилежащих к ней равных углов остаётся сделать короткий вывод: треугольники равны, а значит, равны и их соответствующие элементы.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параллельными прямыми
</a:t>
            </a:r>
            <a:endParaRPr lang="en-US" sz="221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1656" y="108800"/>
            <a:ext cx="4225588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ошибка: неправильная сторона
</a:t>
            </a:r>
            <a:endParaRPr lang="en-US" sz="2012" dirty="0"/>
          </a:p>
        </p:txBody>
      </p:sp>
      <p:sp>
        <p:nvSpPr>
          <p:cNvPr id="11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839525" y="1652450"/>
            <a:ext cx="3237600" cy="7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Проверяйте соседство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втором признаке важна именно та сторона, которая лежит между двумя равными углами. Если она находится рядом только с одним из них, условие признака уже не выполняется.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839525" y="2489595"/>
            <a:ext cx="3237600" cy="7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подменяйте элементы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берут сторону, похожую на нужную, но не связанную с обоими углами. Такая подмена приводит к неверному выводу, даже если на рисунке есть несколько равных отрезков.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839538" y="3326729"/>
            <a:ext cx="3237600" cy="7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Следите за порядком вершин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ошибиться, нужно сопоставлять вершины в одинаковом порядке: если A соответствует A1, то и остальные вершины должны быть отмечены так же строго и последовательно.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839525" y="4166383"/>
            <a:ext cx="3237600" cy="7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Смотрите на чертёж целиком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сначала выделить один треугольник, затем второй и только после этого сравнивать элементы. Такой способ помогает увидеть, какие углы действительно прилежат к одной стороне.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условия по шагам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применении второго признака равенства треугольников
</a:t>
            </a:r>
            <a:endParaRPr lang="en-US" sz="11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719" y="950175"/>
            <a:ext cx="8322563" cy="2349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доказательство равенства треугольников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36350" y="3737950"/>
            <a:ext cx="2277900" cy="11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доказательства равенства можно сразу использовать все соответствующие элементы без дополнительных построений.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600" y="3386250"/>
            <a:ext cx="8784000" cy="11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задачи по геометрии 8 класса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3217394" y="3738850"/>
            <a:ext cx="2277900" cy="11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треугольников открывает доступ ко всем соответствующим свойствам: от длин и углов до периметров и специальных отрезков.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результаты чаще получают после применения признака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второй признак используют, когда на рисунке уже отмечены углы и нужно быстро продолжить доказательство или вычисление.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первом месте стоят задачи на углы и стороны: именно они чаще всего решаются через равенство треугольников.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типовых школьных задач по геометрии 8 класса
</a:t>
            </a:r>
            <a:endParaRPr lang="en-US" sz="69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27894"/>
            <a:ext cx="9144000" cy="22145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пример доказательства
</a:t>
            </a:r>
            <a:endParaRPr lang="en-US" sz="2212" dirty="0"/>
          </a:p>
        </p:txBody>
      </p:sp>
      <p:sp>
        <p:nvSpPr>
          <p:cNvPr id="13" name="Text 2"/>
          <p:cNvSpPr txBox="1"/>
          <p:nvPr/>
        </p:nvSpPr>
        <p:spPr>
          <a:xfrm>
            <a:off x="277809" y="1666755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Даны элементы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треугольниках ABC и A1B1C1 известно, что AB = A1B1, ∠A = ∠A1 и ∠B = ∠B1. Эти данные уже позволяют начать сравнение.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3126384" y="2417968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расположение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Сторона AB расположена между углами A и B, а сторона A1B1 — между углами A1 и B1. Значит, условие второго признака выполнено полностью.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654138" y="2415723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Получаем следствия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равенства треугольников сразу следует, что AC = A1C1, BC = B1C1 и ∠C = ∠C1. Это и есть практический результат доказательства.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5244325" y="992693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Делаем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Следовательно, треугольники ABC и A1B1C1 равны по второму признаку. Теперь можно смело сравнивать их соответствующие стороны и углы.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" y="2929307"/>
            <a:ext cx="9144000" cy="21163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второго признака с симметрией
</a:t>
            </a:r>
            <a:endParaRPr lang="en-US" sz="2012" dirty="0"/>
          </a:p>
        </p:txBody>
      </p:sp>
      <p:sp>
        <p:nvSpPr>
          <p:cNvPr id="11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838975" y="1651475"/>
            <a:ext cx="1799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Зеркальные части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симметричном рисунке левая и правая части часто выглядят как два одинаковых треугольника. Их удобно сравнивать именно по одной стороне и двум прилежащим углам.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2724630" y="1653400"/>
            <a:ext cx="1799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расстояния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треугольники равны, то точки, расположенные на одинаковом расстоянии от оси симметрии, тоже совпадают по своему положению. Это помогает замечать скрытые равенства на чертеже.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4610292" y="1653400"/>
            <a:ext cx="1799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отрезки и углы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доказательства равенства можно утверждать, что соответствующие отрезки и углы в симметричных частях фигуры одинаковы. Так становится проще находить неизвестные величины.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495966" y="1653400"/>
            <a:ext cx="1799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в задачах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разборе симметричных построений второй признак особенно полезен, потому что он позволяет быстро перейти от внешнего сходства рисунка к строгому геометрическому выводу.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второй признак встречается чаще всего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сюжеты повторяются в задачах разного уровня сложности, поэтому полезно научиться быстро замечать равные углы и общие стороны.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признак появляется там, где легко получить равные углы: в задачах с параллельными прямыми и равнобедренными треугольниками.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типовых заданий по геометрии 8 класса
</a:t>
            </a:r>
            <a:endParaRPr lang="en-US" sz="69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1656" y="108800"/>
            <a:ext cx="4225588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Итоговые идеи для запоминания
</a:t>
            </a:r>
            <a:endParaRPr lang="en-US" sz="2012" dirty="0"/>
          </a:p>
        </p:txBody>
      </p:sp>
      <p:sp>
        <p:nvSpPr>
          <p:cNvPr id="12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839525" y="1652450"/>
            <a:ext cx="3237600" cy="5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формула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Запомнить нужно простое правило: одна сторона и два прилежащих к ней угла полностью определяют треугольник и позволяют доказать его равенство.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839525" y="2316957"/>
            <a:ext cx="3237600" cy="5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Ищите знакомые признаки
</a:t>
            </a:r>
            <a:pPr algn="l" indent="0" marL="0">
              <a:lnSpc>
                <a:spcPct val="115000"/>
              </a:lnSpc>
              <a:buNone/>
            </a:pPr>
            <a:r>
              <a:rPr lang="en-US" sz="3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особенно полезно обращать внимание на параллельные прямые, симметрию и общую сторону двух треугольников, потому что именно там чаще всего скрыты нужные углы.
</a:t>
            </a:r>
            <a:endParaRPr lang="en-US" sz="891" dirty="0"/>
          </a:p>
        </p:txBody>
      </p:sp>
      <p:sp>
        <p:nvSpPr>
          <p:cNvPr id="15" name="Text 4"/>
          <p:cNvSpPr txBox="1"/>
          <p:nvPr/>
        </p:nvSpPr>
        <p:spPr>
          <a:xfrm>
            <a:off x="839538" y="2981455"/>
            <a:ext cx="3237600" cy="5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Проверяйте 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не только найти равные элементы, но и правильно сопоставить вершины. Ошибка в порядке обозначений может испортить даже верное по смыслу рассуждение.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839525" y="3647953"/>
            <a:ext cx="3237600" cy="5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Помните о последствиях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доказательства равенства можно сразу использовать все соответствующие стороны и углы. Это делает решение короче и помогает избежать лишних построений.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839538" y="4314451"/>
            <a:ext cx="3237600" cy="5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Удобный инструмент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школьной геометрии второй признак особенно ценен тем, что помогает уверенно сравнивать фигуры даже тогда, когда на чертеже не хватает всех данных.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979288"/>
            <a:ext cx="7436700" cy="10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признак, который экономит шаги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802300" y="3039900"/>
            <a:ext cx="40194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признак равенства треугольников помогает доказать равенство по одной стороне и двум прилежащим углам. Он особенно полезен в задачах с параллельными прямыми и симметрией, делая рассуждения короче и точнее.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2026-05-29T03:32:12Z</dcterms:created>
  <dcterms:modified xsi:type="dcterms:W3CDTF">2026-05-29T03:32:12Z</dcterms:modified>
</cp:coreProperties>
</file>