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5. What's Your Hobby?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хобби для развития личности и социальных навыков подростков.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 трансформация хобби тесно связаны с экономическими и технологическими сдвигами. Цифровая эпоха расширяет возможности досуга, предоставляя подросткам широкий спектр новых интересов и форм самовыражения.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Социально-культурные основы хобби в современном обществе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59" y="2295422"/>
            <a:ext cx="1952989" cy="222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034" y="2295422"/>
            <a:ext cx="1952989" cy="2224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4634" y="2295422"/>
            <a:ext cx="1952989" cy="22245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3946" y="2295422"/>
            <a:ext cx="1952989" cy="22245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5944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средство активного досуга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отдаёт предпочтение как командным, так и индивидуальным видам спорта, развивая физическую форму и командный дух в свободное время.
</a:t>
            </a:r>
            <a:endParaRPr lang="en-US" sz="816" dirty="0"/>
          </a:p>
        </p:txBody>
      </p:sp>
      <p:sp>
        <p:nvSpPr>
          <p:cNvPr id="8" name="Text 1"/>
          <p:cNvSpPr txBox="1"/>
          <p:nvPr/>
        </p:nvSpPr>
        <p:spPr>
          <a:xfrm>
            <a:off x="2530019" y="1635512"/>
            <a:ext cx="185640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направления: от музыки до цифрового искусства
</a:t>
            </a:r>
            <a:pPr algn="l" indent="0" marL="0">
              <a:lnSpc>
                <a:spcPct val="100000"/>
              </a:lnSpc>
              <a:buNone/>
            </a:pPr>
            <a:r>
              <a:rPr lang="en-US" sz="2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рисование и создание цифрового контента помогают подросткам раскрывать свои таланты и совершенствовать навыки самовыражения.
</a:t>
            </a:r>
            <a:endParaRPr lang="en-US" sz="816" dirty="0"/>
          </a:p>
        </p:txBody>
      </p:sp>
      <p:sp>
        <p:nvSpPr>
          <p:cNvPr id="9" name="Text 2"/>
          <p:cNvSpPr txBox="1"/>
          <p:nvPr/>
        </p:nvSpPr>
        <p:spPr>
          <a:xfrm>
            <a:off x="4663619" y="1635512"/>
            <a:ext cx="1889787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блогов и создание видео
</a:t>
            </a:r>
            <a:pPr algn="l" indent="0" marL="0">
              <a:lnSpc>
                <a:spcPct val="100000"/>
              </a:lnSpc>
              <a:buNone/>
            </a:pPr>
            <a:r>
              <a:rPr lang="en-US" sz="31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Видеоблоггинг и ведение личных блогов становятся популярными инструментами коммуникации и формирования собственного медийного имиджа.
</a:t>
            </a:r>
            <a:endParaRPr lang="en-US" sz="870" dirty="0"/>
          </a:p>
        </p:txBody>
      </p:sp>
      <p:sp>
        <p:nvSpPr>
          <p:cNvPr id="10" name="Text 3"/>
          <p:cNvSpPr txBox="1"/>
          <p:nvPr/>
        </p:nvSpPr>
        <p:spPr>
          <a:xfrm>
            <a:off x="6782931" y="1635512"/>
            <a:ext cx="1889788" cy="5706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социальная позиция через 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движениях способствует развитию ответственности и формированию гражданских ценностей у старшеклассников.
</a:t>
            </a:r>
            <a:endParaRPr lang="en-US" sz="823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хобби среди старшеклассников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хобби уменьшают стресс и тревожность, формируют устойчивость к эмоциональным перегрузкам и способствуют профилактике депрессии.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ВОЗ подтверждают улучшение самооценки и способности управлять эмоциями благодаря творческим и физическим увлечениям.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создают психологический баланс, помогая подросткам справляться с учебными и социальными вызовами современности.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влияние хобби на психическое здоровье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творческих увлечений и когнитивных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занятия улучшают память и внимание, способствуя креативному мышлению и успешному обучению школьников.
</a:t>
            </a:r>
            <a:endParaRPr lang="en-US" sz="1161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активности и академическая продуктивность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развивают концентрацию и выносливость, что отражается на улучшении результатов в учёбе и участии в конкурсах.
</a:t>
            </a:r>
            <a:endParaRPr lang="en-US" sz="111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и интерес к знаниям у активно увлекающихся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 разнообразными хобби демонстрируют повышенную учебную мотивацию и нестандартный подход к выполнению заданий.
</a:t>
            </a:r>
            <a:endParaRPr lang="en-US" sz="1118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хобби на учебные достижения школьников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154351"/>
            <a:ext cx="3848986" cy="18395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популярных увлечений демонстрирует преобладание спорта и музыки, а также растущую популярность цифровых хобби.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остаётся лидером, при этом цифровые увлечения быстро набирают популярность среди старшеклассников.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хобби россиян-старшеклассников, 2023 год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подростков, увлекающихся цифровыми видами творчества, отражает влияние технологического прогресса.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трансформируют привычный досуг, снижая интерес к традиционным видам хобби.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исследований ФИРО РАН,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Тенденции изменения структуры хобби с 2010 по 2023 год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увлечения как чтение и шахматы сохраняют популярность благодаря проверенной пользе для мышления.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направления включают киберспорт, блоггинг и digital-art, открывающие новые возможности для самовыражения.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формы объединяют традиции и технологии, например, спортивные тренировки с применением гаджетов.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интеграция поддерживает разнообразие интересов и способствует комплексному развитию личности подростков.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и современные хобби: взаимодействие и развитие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социальных сетях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фото- и видеоконтента для Instagram позволяет подросткам выражать взгляды и делиться увлечениями с широкой аудиторией.
</a:t>
            </a:r>
            <a:endParaRPr lang="en-US" sz="126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музыкальных коллективах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исполнение и публикации музыкальных работ помогают укреплять идентичность и развивать коммуникационные навыки.
</a:t>
            </a:r>
            <a:endParaRPr lang="en-US" sz="110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Креативные проекты и художественные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творческих изделий в сети поддерживает чувство значимости и вдохновляет на дальнейшее саморазвитие.
</a:t>
            </a:r>
            <a:endParaRPr lang="en-US" sz="1239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как средство самопрезентации и формирования личности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устойчивого увлечения у подростков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поиска и выбора хобби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сталкиваются с нехваткой свободного времени, обусловленной интенсивной подготовкой к экзаменам, особенно к ЕГЭ, что ограничивает возможности для регулярных занятий увлечениями.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Финансовые трудности становятся значительным барьером: специализированные курсы и секции часто требуют затрат, недоступных для многих семей, особенно вне крупных городов.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поддержки со стороны близких или сверстников снижает мотивацию и усложняет сохранение интереса, особенно если хобби воспринимается как непрактичное или ненужное.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малых насёленных пунктах инфраструктура досуга и кружков часто слабо развита, что ограничивает доступ к разнообразным видам хобби и профессиональной помощи.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проблемы на пути к развитию хобби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самообразования и вдохновения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вроде YouTube и TikTok предоставляют подросткам разнообразный обучающий контент и мотивируют к развитию новых навыков. Постоянный доступ позволяет легко находить примеры и идеи для своих проектов.
</a:t>
            </a:r>
            <a:endParaRPr lang="en-US" sz="1491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Онлайн-сообщества и творческая коллаборация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в Discord и Instagram создают площадки для обмена опытом и совместной работы. Такие цифровые объединения стимулируют формирование новых интересов и поддерживают творческий рост в комфортной обстановке.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интернета и цифровых платформ в формировании новых увлечений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семьи, одноклассников и педагогов на формирование и поддержание хобби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родителей и наличие семейных традиций укрепляют заинтересованность подростков в выбранных увлечениях, обеспечивая практическую и эмоциональную поддержку.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играют важную роль в расширении кругозора, продвижении новых идей и мотивации к регулярным занятиям через совместные активности и позитивное влияние.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Педагоги, вовлечённые в внеучебную деятельность, помогают раскрыть и развить таланты, создавая условия для углублённой работы и развития самостоятельности учащихся.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739" y="2461698"/>
            <a:ext cx="2602145" cy="22438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461698"/>
            <a:ext cx="2602145" cy="22438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9812" y="2461698"/>
            <a:ext cx="2602145" cy="22438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738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 фактор укрепления иммунитета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улучшают общее самочувствие и укрепляют иммунную систему. Подростки, занимающиеся спортом, реже болеют и быстрее восстанавливаются после нагрузок.
</a:t>
            </a:r>
            <a:endParaRPr lang="en-US" sz="1110" dirty="0"/>
          </a:p>
        </p:txBody>
      </p:sp>
      <p:sp>
        <p:nvSpPr>
          <p:cNvPr id="8" name="Text 1"/>
          <p:cNvSpPr txBox="1"/>
          <p:nvPr/>
        </p:nvSpPr>
        <p:spPr>
          <a:xfrm>
            <a:off x="326866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командных и личных качеств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 тренируют дисциплину, выносливость и координацию. Командные виды способствуют формированию навыков сотрудничества и умению достигать общих целей.
</a:t>
            </a:r>
            <a:endParaRPr lang="en-US" sz="1110" dirty="0"/>
          </a:p>
        </p:txBody>
      </p:sp>
      <p:sp>
        <p:nvSpPr>
          <p:cNvPr id="9" name="Text 2"/>
          <p:cNvSpPr txBox="1"/>
          <p:nvPr/>
        </p:nvSpPr>
        <p:spPr>
          <a:xfrm>
            <a:off x="6119811" y="1635511"/>
            <a:ext cx="2602145" cy="775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асоциального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спортивных клубах снижает риск вовлечения в негативные социальные явления, обеспечивая структурированное и позитивное времяпрепровождение.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спортивных занятий для здоровья и социальной адаптации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устойчивый интерес девушек к музыкально-творческим направлениям, а юноши предпочтительнее выбирают спорт и цифровые технологии.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традиционные гендерные предпочтения сохраняются, возрастает участие девушек в IT и киберспорте, что отражает смещение стереотипов и расширение возможностей.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ВЦИОМ, 2023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Гендерные отличия в выборе хобби среди старшеклассников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участие в кружках и клубах формирует коммуникативные и организационные навыки, необходимые для успешного взаимодействия в коллективе.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проектах и совместных мероприятиях развивает лидерские качества и способность работать в команде, способствуя личностному росту подростков.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поддержка и обмен опытом обеспечивают формирование доверия и умение принимать обратную связь, что является фундаментом soft skills.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функция хобби: интеграция и развитие soft skills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графического дизайна — в digital-маркетинг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специалисты в digital-маркетинге начинали с увлечения созданием визуального контента. Навыки анимации и дизайна в старших классах позволяют им успешно развиваться и строить карьеру.
</a:t>
            </a:r>
            <a:endParaRPr lang="en-US" sz="1061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— путь к профессии тренера и организатора
</a:t>
            </a:r>
            <a:pPr algn="l" indent="0" marL="0">
              <a:lnSpc>
                <a:spcPct val="100000"/>
              </a:lnSpc>
              <a:buNone/>
            </a:pPr>
            <a:r>
              <a:rPr lang="en-US" sz="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занятия спортом дают фундамент для обучения в спортивных вузах и работы в области тренерства, а также для организации спортивных мероприятий и команд.
</a:t>
            </a:r>
            <a:endParaRPr lang="en-US" sz="1062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Программирование как основа для IT-карьеры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люди, увлечённые кодированием и созданием игр, часто обучаются на профильных курсах и становятся востребованными специалистами в сфере информационных технологий и кибербезопасности.
</a:t>
            </a:r>
            <a:endParaRPr lang="en-US" sz="993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как стартовая площадка для профессионального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4271" y="2728778"/>
            <a:ext cx="247546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увлечения способствуют всестороннему развитию личности через приобретение важных навыков и качеств, необходимых во взрослой жизни и профессиональной 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разнообразных хобби ярко коррелирует с развитием ключевых компетенций, необходимых для успешной адаптации в современном обществе.
</a:t>
            </a:r>
            <a:endParaRPr lang="en-US" sz="1177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ФИРО РАН, 2022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компетенции, развиваемые посредством хобби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79" y="1838242"/>
            <a:ext cx="488869" cy="55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900752"/>
            <a:ext cx="542108" cy="4336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3626" y="1876658"/>
            <a:ext cx="542108" cy="48187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тренды хобби поколения Z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Индивидуальность и самовыражение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Поколение Z стремится подчеркнуть уникальность через персонализированные и креативные занятия, направленные на формирование личного бренда и портфолио достижений.
</a:t>
            </a:r>
            <a:endParaRPr lang="en-US" sz="1601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и цифровые увлечения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офлайн и онлайн форматов; интерес к IT, киберспорту, digital-art и образовательным проектам постоянно растёт, расширяя горизонты досуга.
</a:t>
            </a:r>
            <a:endParaRPr lang="en-US" sz="1628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Экосознательность и волонтёрство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Увлечения, связанные с заботой об окружающей среде и социальной ответственности, находят отклик у молодежи, помогая формировать ответственные ценности.
</a:t>
            </a:r>
            <a:endParaRPr lang="en-US" sz="16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52" y="506916"/>
            <a:ext cx="3952348" cy="412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25" y="676051"/>
            <a:ext cx="3746700" cy="37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— ключ к всестороннему развитию старшеклассника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остаётся мощным ресурсом формирования компетенций и профессиональных ориентиров, позволяя молодым людям успешно адаптироваться и реализовываться в динамичном современном мире.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2026-05-07T22:19:07Z</dcterms:created>
  <dcterms:modified xsi:type="dcterms:W3CDTF">2026-05-07T22:19:07Z</dcterms:modified>
</cp:coreProperties>
</file>