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 две великие поэмы Древней Греции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Героизм, боги и путь домой в двух бессмертных поэмах.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Гомер и почему его поэмы пережили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Гомера связывают с VIII веком до н. э.; его поэмы долго передавались устно и стали основой европейской литературы. Каждая из них состоит из 24 песен и сохраняет древнегреческое представление о герое, долге и славе.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 как основа сюжета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гнев Ахилла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«Илиаде» показан один важный эпизод войны: ссора Ахилла с Агамемноном, отказ героя сражаться и последствия его гнева для всего войска.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Похищение Елены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мифах причиной войны стало похищение Елены Парисом. Этот поступок разрывает мир между ахейцами и троянцами и запускает цепь событий, которая приводит к осаде Трои.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Трои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 начинается уже после завершения войны. Она рассказывает о долгом возвращении Одиссея на Итаку, где его ждут дом, семья и новые испытания.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«Илиады»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 — самый грозный и прославленный воин ахейцев. Его сила, гордость и стремление к чести делают его центральной фигурой поэмы и определяют ход многих событий.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защищает Трою не ради славы, а ради города, семьи и сограждан. В нём особенно заметны мужество, ответственность и готовность принять тяжёлую судьбу.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Агамемнон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Агамемнон руководит ахейским войском и воплощает власть, влияние и право приказывать. Его решения вызывают конфликт с Ахиллом и показывают, как личная обида влияет на войну.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«Илиады» и «Одиссеи»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чем отличаются две поэмы Гомера по сюжету, героям и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сосредоточена на войне и славе, а «Одиссея» — на пути, терпении и возвращении к семье.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 «Илиада» и «Одиссея»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двух поэм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точный подсчёт, а смысловой акцент: в каждой поэме одни темы звучат сильнее 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тяготеет к войне и чести, а «Одиссея» — к путешествию, семье и возвращению домой.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поэм Гомера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Ахилла в центре «Илиады»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начинается из-за спора о пленнице Брисеиде. Агамемнон забирает её у Ахилла, и герой чувствует себя униженным, поэтому отказывается участвовать в бою.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с Агамемноном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Ахилла греки теряют своего сильнейшего воина и начинают уступать троянцам. Поэма показывает, как личная обида одного героя влияет на судьбу целого войска.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Поражения ахейцев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вновь выходит на поле битвы уже не только ради славы, но и ради мести и памяти о друге. С этого момента напряжение в поэме становится ещё сильнее.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 бой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погибает Патрокл, близкий друг Ахилла, герой понимает, к чему привело его отсутствие. Это становится решающим поворотом и возвращает его в сражение.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Патрокла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и судьба Трои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города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сражается не ради личной выгоды, а ради Трои, своей семьи и всех горожан. Поэтому он воспринимается как самый благородный и ответственный герой поэмы.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надежды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Гектора защита Трои оказывается почти сломлена. С его смертью поэма подчёркивает, насколько хрупкими бывают мужество, надежда и воинская слава.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с Ахиллом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Гектора и Ахилла становится одним из самых напряжённых эпизодов «Илиады». Здесь особенно заметны разница сил, трагизм судьбы и неизбежность потерь.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действие «Илиады»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поэмы Гомера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1781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816495"/>
            <a:ext cx="658031" cy="58491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845741"/>
            <a:ext cx="658030" cy="5264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в «Илиаде» и «Одиссее»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любимцам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не остаются в стороне: они поддерживают избранных героев, направляют их поступки и вмешиваются в самые важные моменты, когда решается исход событий.
</a:t>
            </a:r>
            <a:endParaRPr lang="en-US" sz="1295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и преграды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мешает Одиссею вернуться домой, потому что герой вызывает его гнев. Из-за этого путь на Итаку превращается в череду долгих и опасных испытаний.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как защитница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помогает Одиссею советом, защитой и разумными решениями. Её поддержка подчёркивает, что в поэмах ценится не только сила, но и ум.
</a:t>
            </a:r>
            <a:endParaRPr lang="en-US" sz="1304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и Троя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стоит на стороне троянцев и усиливает драматизм войны. Его участие показывает, что исход сражений зависит не только от людей, но и от воли богов.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и 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следит за общим порядком и судьбой, но не отменяет её полностью. Так в поэмах соединяются человеческие решения и высшая сила, управляющая миром.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Одиссея домой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Трои Одиссей мечтает попасть на Итаку, но путь растягивается на десять лет. Его дорога домой превращается в цепь опасных встреч, где важно не только мужество, но и выдержка.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возвращение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потери, Одиссей не отказывается от главного желания — снова увидеть родной дом, Пенелопу и сына. Именно верность этой цели помогает ему пройти весь путь до Итаки.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сильнее испытаний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море Одиссея подстерегают сирены, Сцилла и Харибда. Каждое препятствие требует осторожности и самоконтроля, потому что одна ошибка может стоить жизни ему и его спутникам.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 чудовища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сталкивается с циклопом Полифемом, затем — с волшебницей Киркой. Эти эпизоды показывают, что Одиссей побеждает не силой, а умением быстро думать и находить выход в трудной ситуации.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Полифем и Кирка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Пенелопа и Телемах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Пенелопа хранит верность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Одиссей скитается по морям, Пенелопа остаётся ему верна и не спешит принимать решение о новом браке. Она обещает выбор только после завершения ткачества, а затем ночью распускает дневную работу, оттягивая развязку.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Телемах взрослеет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Одиссея Телемах сначала кажется ещё совсем юным, но вынужден рано учиться ответственности. Он узнаёт о судьбе отца, расспрашивает гостей и отправляется искать сведения, чтобы защитить честь своей семьи.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ждёт
</a:t>
            </a:r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Пенелопы и Телемаха делает «Одиссею» не только рассказом о путешествии, но и поэмой о доме. Их ожидание показывает, что семья в мире Гомера держится на верности, терпении и надежде.
</a:t>
            </a:r>
            <a:endParaRPr lang="en-US" sz="10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Одиссея и их 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испытание проверяет не только силу героя, но и его умение сохранять цель и не терять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испытания связаны с разными качествами героя: умом, стойкостью, осторожностью и верностью дому.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 Гомера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у героев Гомера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одни качества заметнее у воинов, другие — у путешественника. Но ни один герой не считается великим без поступков, которые доказывают его достоинство.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особенно ценит не одно качество, а их сочетание: сила важна вместе с умом, а слава должна быть заслуженной.
</a:t>
            </a:r>
            <a:endParaRPr lang="en-US" sz="137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«Одиссея» Гомера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стиль гомеровского эпоса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эпитеты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часто использует устойчивые определения, которые сразу помогают узнать героя или явление. Такие выражения делают текст запоминающимся и создают торжественное звучание эпоса.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ритм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и формулы были удобны для устного исполнения. Благодаря им сказители могли легче помнить длинный текст и передавать его слушателям без искажений.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сравнения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много образных сравнений, которые делают сцены битв, путешествий и встреч более живыми. Читатель как будто видит происходящее перед собой и легче представляет героев.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богами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обращаются к богам, а боги отвечают им или вмешиваются в ход событий. Это придаёт повествованию величие и показывает, что мир людей зависит от высших сил.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поэмы Гомера важны сегодня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«Одиссея» помогают понять, каким древние греки видели настоящего героя. Для них важны не только сила и победа, но и честь, верность слову и готовность отвечать за свои поступки.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легко узнать знакомые каждому чувства: дружбу, спор, ожидание, страх ошибки и радость возвращения домой. Поэтому истории Гомера понятны даже современным школьникам.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Ахилл, Гектор и Одиссей принимают трудные решения и сталкиваются с последствиями своих действий. Их судьбы показывают, что взрослость связана с ответственностью и умением преодолевать испытания.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взросления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Гомера читают уже более двух тысяч лет, потому что они затрагивают вечные вопросы о человеке, семье, долге и памяти. Эти темы не теряют значения и сегодня.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 двух поэмах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развития действия в «Илиаде» и «Одиссее»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 и Итака как два разных образа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Троя: город осады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«Илиаде» Троя предстает как место войны, тревоги и разрушения. Здесь решается судьба героев, а каждый бой приближает трагический финал, где победа уже не выглядит радостной.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Итака: дом, который ждёт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«Одиссее» Итака — это не просто остров, а образ родины, семьи и покоя. К ней герой стремится через бури и опасности, потому что именно там его ждут настоящая жизнь и встреча.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настроение и тон двух поэм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поэмы связаны с опасностью, но одна звучит как рассказ о войне, а другая — как история долгого пути и ожидания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сильнее тяготеет к трагедии, а «Одиссея» — к приключению и надежде на благополучное возвращение.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«Одиссея» Гомера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поэмы — одна картина мира древних греков
</a:t>
            </a:r>
            <a:endParaRPr lang="en-US" sz="2757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 «Одиссея» показывают, что для древних греков важны были честь, мужество, ум, верность и память о доме. Вместе они создают живой образ героя, который остаётся понятным и сегодня.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2026-05-31T23:11:29Z</dcterms:created>
  <dcterms:modified xsi:type="dcterms:W3CDTF">2026-05-31T23:11:29Z</dcterms:modified>
</cp:coreProperties>
</file>