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Гончаров: жизнь, увиденная через письма и воспоминания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Гончарова раскрывается через письма, мемуары и документы.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обращаться к письмам и воспоминаниям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Гончаров не оставил крупной автобиографии, поэтому его жизнь приходится собирать по разным свидетельствам: письмам, мемуарам современников и служебным бумагам.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Симбирске: семейная среда и ранние впечатления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631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1812: рождение в Симбирске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 появился на свет в семье с купеческо-дворянским укладом. Провинциальная среда, Волга и домашнее чтение рано сформировали его наблюдательность.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792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сиротство и воспитание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отца особую роль в жизни мальчика сыграли мать и крестный Николай Трегубов. Именно дома складывались его первые представления о порядке и долге.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953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детстве в письмах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поздних письмах писатель вспоминал патриархальный быт и привычки симбирской семьи. Эти впечатления позже отозвались в темах дома, уклада и повседневной жизни.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Трегубов как человек, сформировавший будущего писателя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Николаевич Трегубов дал Гончарову систематическое домашнее образование, приучая его к точности, аккуратности и внимательному отношению к фактам.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знакомил мальчика с историей, географией, литературой и нормами поведения образованного человека. В воспоминаниях Гончаров называл его строгим, но просвещенным наставником.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926809"/>
            <a:ext cx="5426700" cy="18434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вехи жизни И. А. Гончарова в датах и источниках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и источники позволяют увидеть, как складывалась биография писателя.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Гончарова лучше всего реконструируется сопоставлением личных, служебных и литературных свидетельств.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документы, письма, журнальная критика, воспоминания современников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181" y="2128302"/>
            <a:ext cx="224175" cy="25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4688" y="2158771"/>
            <a:ext cx="244327" cy="1954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1271" y="2158771"/>
            <a:ext cx="244327" cy="1954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854" y="2134338"/>
            <a:ext cx="244327" cy="2443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Московский университет и формирование литературного кругозора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Систематическое 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университете Гончаров привык к дисциплине мысли и научился ценить точность формулировки. Это стало основой его будущей прозы.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литература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Университетская среда открыла ему широкий круг чтения. Он познакомился с традициями, которые помогли выработать собственный литературный вкус.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Интеллектуальные споры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атмосфере 1830-х годов он увидел, как рождаются и проверяются идеи в споре. Это развивало умение анализировать характеры и конфликты.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Осознанный выбор пути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Учеба стала началом литературного самоопределения. Гончаров понял ценность точного слова, исторического взгляда и внимательного описания человека.
</a:t>
            </a:r>
            <a:endParaRPr lang="en-US" sz="112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Петербургская служба: чиновничий опыт и наблюдение за жизнью столицы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6900" y="1424087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и дисциплина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1830-х годов Гончаров служил в Министерстве финансов, цензурном ведомстве и Морском министерстве. Служебные бумаги показывают его исполнительность, аккуратность и осторожность в решениях.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286900" y="3271624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как школа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стал для него городом канцелярского ритма и строгого распорядка. Именно здесь он особенно внимательно изучал чиновную среду и поведение людей в повседневной 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складывался путь Гончарова к литературной славе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этапов, отраженная в письмах, публикациях и воспоминаниях современников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письмах Гончарова заметны ирония и сдержанность. Он редко говорит о себе прямолинейно, предпочитая точные, взвешенные формулировки и осторожные оценки людей.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как источник характера писателя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повторяются темы здоровья, денег, задержек с рукописями и усталости от службы. Это показывает, насколько тесно его жизнь была связана с трудом и обязанностями.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Эпистолярный стиль Гончарова отличается ясностью и внутренней дисциплиной. Даже в личных обращениях он стремится к порядку мысли и аккуратности выражения.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письмам видно, что писатель постоянно соотносил частную жизнь с литературной ответственностью. Для него работа над текстом была не эпизодом, а способом существования.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7212" y="204657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общения: Тургенев, Майков, Анненков, Кони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97960" y="21826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с Тургеневым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Переписка показывает, что отношения Гончарова и Ивана Тургенева были непростыми и далеко не всегда безоблачными. Через эти письма видна не только личная напряженность, но и важный для эпохи спор о правде в литературе и границах авторского взгляда.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с Майковым и уважение к Анненкову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Аполлоном Майковым Гончарова связывали творческое родство и доверие, а к П. В. Анненкову он относился с большим уважением. Эти свидетельства помогают увидеть живую литературную среду Петербурга, где обсуждали книги, журналы и судьбу русской прозы.
</a:t>
            </a:r>
            <a:endParaRPr lang="en-US" sz="1289" dirty="0"/>
          </a:p>
        </p:txBody>
      </p:sp>
      <p:sp>
        <p:nvSpPr>
          <p:cNvPr id="10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литературной репутации Гончарова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роман расширял читательскую аудиторию, а позднее письма и мемуары сделали фигуру автора особенно заметной для исследователей.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Репутация Гончарова росла волнами: сначала через журнальные публикации, затем через споры о романах и, наконец, через биографический интерес.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Журнальные отклики, переписка и мемуарные свидетельства современников; 1840-е — 1890-е годы.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«Обломов» и автобиографические наблюдения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1489400" y="1219650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дворянским бытом и привычками праздной среды постепенно складываются в замысел будущего романа.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072050" y="2232525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работы над текстом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письмах заметны медленное движение сюжета, тщательная правка и стремление сделать характер героя психологически убедительным.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1494751" y="3311943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публикации романа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Обломова читается как художественное обобщение личных наблюдений писателя над разладом между мечтой, действием и привычкой.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на фрегате «Паллада»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1852–1855 годов дало Гончарову редкий опыт встречи с разными морскими маршрутами, портами и устройством жизни на корабле; впечатления он фиксировал в письмах почти ежедневно.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эти наблюдения превратились в книгу «Фрегат Паллада», где рядом с экзотическими странами показаны сравнения нравов, труда и повседневности, важные для его взгляда на Россию.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1957891"/>
            <a:ext cx="5597100" cy="19013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дают разные источники о жизни Гончарова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источников помогает увидеть и факты биографии, и внутренний мир писателя.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 один тип свидетельств не дает полной картины; достоверный портрет возникает только при их сопоставлении.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Эпистолярное, мемуарное и служебное наследие И. А. Гончарова.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0777" y="2026800"/>
            <a:ext cx="209400" cy="20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6125" y="2038433"/>
            <a:ext cx="209400" cy="186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3037" y="2020650"/>
            <a:ext cx="166275" cy="221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годы: здоровье, одиночество, признание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87038" y="2020661"/>
            <a:ext cx="2245500" cy="15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Физическое утомление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поздних письмах заметны жалобы на болезни и усталость, которые сужали круг повседневных занятий и усиливали склонность к уединению.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622387" y="2020661"/>
            <a:ext cx="2245500" cy="15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Замкнутый образ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1870-х годов Гончаров все чаще выбирал тишину и ограниченное общение, предпочитая частному кругу привычный порядок и спокойствие.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657713" y="2020661"/>
            <a:ext cx="2245500" cy="15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при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одиночество, он уже воспринимался как классик, сохранявший достоинство, трезвость оценки себя и интерес к читательскому отклику.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мемуары современников создают образ Гончарова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Свидетельства П. В. Анненкова, А. Ф. Кони, А. Н. Майкова и других помогают проследить, как личное впечатление превращается в исторический портрет.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Гончарова в свидетельствах современников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отмечали его внешнюю мягкость, сдержанную манеру держаться и внимание к собеседнику; за спокойствием они часто видели внутреннюю гордость и самостоятельность.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наблюдатели подчеркивали то педантичность, то тонкий ум и иронию, но почти всегда сходились в одном: Гончаров был наблюдателен, аккуратен и эмоционально скрытен.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эпистолярного наследия Гончарова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фиксируют не только события, но и ритм его повседневной жизни: работу, ожидания, сомнения и реакцию на литературную среду.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служебные и творческие темы; личные переживания постоянно связаны с трудом и общественным контекстом.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И. А. Гончарова, корпус эпистолярных материалов XIX века.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уточняют биографию Гончарова: даты, поездки, служебные перемещения и этапы создания романов становятся проверяемыми, а не условными фактами.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раскрывают писателя как человека эпохи: чиновника, собеседника, спорщика и наблюдателя, для которого литература была частью общественной жизни.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показывают, как складывался образ классика после публикации главных романов и почему интерес к его личности сохраняется в культуре до сих пор.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Историко-литературное значение писем и воспоминаний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Письма, мемуары и документы показывают Гончарова как цельную личность: писателя, служащего, путешественника и мыслителя, чья биография неотделима от его романов и культурной памяти.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Гончаров: жизнь, сохраненная в документах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2026-05-23T12:12:12Z</dcterms:created>
  <dcterms:modified xsi:type="dcterms:W3CDTF">2026-05-23T12:12:12Z</dcterms:modified>
</cp:coreProperties>
</file>