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дневников, писем и новый вид плачей: личное слово в литературе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 становится художественной формой.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речи в истории литературы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Дневник, письмо и литературный плач возникли в эпоху, когда ценность индивидуального опыта резко выросла. Они позволяют увидеть не только событие, но и внутренний отклик личности, сделав частное переживание частью литературы.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дневник: движение записи во времени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Возникает событие
</a:t>
            </a:r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появляется сразу после впечатления и сохраняет свежесть реакции, поэтому в ней чувствуется непосредственность переживания.
</a:t>
            </a:r>
            <a:endParaRPr lang="en-US" sz="1155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Фиксируется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 краткая заметка связывают частный опыт с реальным временем, а свободная форма допускает обрывочность и смену тона.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Появляется самоанализ
</a:t>
            </a:r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запись включает уточнения, сомнения и оценки, превращаясь из простой фиксации факта в размышление о себе и жизни.
</a:t>
            </a:r>
            <a:endParaRPr lang="en-US" sz="1125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литературе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конкретному адресату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всегда обращено к другому человеку, поэтому в нём особенно важны выбор слов, тон и личные подробности. Оно сразу задаёт ситуацию доверительного общения.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 на расстоянии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Эпистолярная форма создаёт ощущение диалога: автор ждёт отклика, уточняет отношения и показывает социальный контекст. Так обычное послание становится художественно выразительным.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дневника, письма и нового плача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текста определяет, как именно передаётся личное чувство: напрямую, через диалог или через скорбный ритм.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формы опираются на личный опыт, но по-разному организуют его: от интимной фиксации до эмоционального обращения и риторической скорби.
</a:t>
            </a:r>
            <a:endParaRPr lang="en-US" sz="83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жанровых признаков по школьному литературоведческому анализу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Исповедальность и самоанализ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Дневник, письмо и плач объединяет откровенное высказывание о внутреннем состоянии человека: страхе, надежде, вине, утрате и поиске смысла происходящего.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формах событие важно не само по себе, а как повод для нравственной оценки, сомнения, памяти или попытки понять собственный выбор.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слово здесь становится свидетельством духовной жизни: оно фиксирует не только факт, но и напряжённую работу сознания и чувства.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признаки и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признаки формы связаны с её художественной задачей.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формы есть собственная речевая организация, но все они работают с личным опытом и эмоциональной выразительностью.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жанровых характеристик из материала темы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дневниковая проза: важные черты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в русской традиции хранит не только частную жизнь, но и след эпохи, позволяя увидеть, как человек осмысляет происходящее вокруг.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помогает автору соотнести впечатление с мыслью и проверить, насколько переживание выдерживает точное словесное выражение.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Дневниковая форма ценится за индивидуальную интонацию, в которой слышны характер, привычки мышления и внутренняя дисциплина автора.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Толстого, Достоевского, Пришвина и Паустовского дневниковость помогает соединить личное наблюдение с размышлением о человеке и времени.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Эпистолярный роман и развитие прозы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Эпистолярный роман показал, что письма могут заменить традиционного рассказчика и стать основой сюжета, конфликта и характеристики персонажей.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усиливает психологическую глубину: одно событие видится по-разному в разных письмах, а читатель сам сопоставляет точки зрения героев.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важно, что через частное обращение раскрываются характеры, социальные связи и нравственные оценки, а не только внешнее действие.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жизненного впечатления к литературной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личный опыт превращается в художественный текст.
</a:t>
            </a:r>
            <a:endParaRPr lang="en-US" sz="2156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вид плачей: литературное развитие народной традиции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плач сохраняет интонацию народного причитания, но переосмысляет её как авторски созданный текст, где личная скорбь становится предметом художественного изображения и внутреннего анализа.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обрядового плача, литературный вариант не ограничивается ритуальной функцией: он связывает чувство горя с размышлением о времени, судьбе, памяти и ответственности перед прошлым.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формы характерны повторы, обращения, параллельные конструкции и ритмизованная речь; они усиливают эмоциональное напряжение и помогают передать состояние потрясённости, утраты и душевного надлома.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народная модель превращается в литературную форму, способную выражать не только частную боль, но и исторический опыт, общую тревогу эпохи и нравственный смысл утраты.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причитания: от обряда к тексту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литературного плача лежит народная речь, в которой горе выражается через повтор, обращение и напевную интонацию. Автор сохраняет эту эмоциональную мелодику, но переводит её в письменную форму, где личное чувство получает композиционную цельность и смысловую глубину.
</a:t>
            </a:r>
            <a:endParaRPr lang="en-US" sz="986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свечи и окна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Фольклорный образный строй приносит в литературный плач мотивы дороги, слёз, ночи, разлуки и света свечи. Эти детали создают визуальную сцену ожидания и утраты, а фигура скорбящей женщины становится символом памяти, верности и неутихающей боли.
</a:t>
            </a:r>
            <a:endParaRPr lang="en-US" sz="949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традиции в авторской речи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текст не повторяет обрядовую формулу буквально: он отбирает из неё наиболее выразительные элементы и соединяет их с размышлением о судьбе человека. В результате народная интонация сохраняется, но становится частью индивидуального художественного замысла.
</a:t>
            </a:r>
            <a:endParaRPr lang="en-US" sz="945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основа плача и её литературная переработка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структура нового плача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литературный плач строится не на одном чувстве, а на смене и переплетении нескольких интонаций.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скорбь, но значимы также память и надежда: плач превращается в размышление, а не только в выражение горя.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литературоведческого анализа жанровых признаков нового плача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88387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720244"/>
            <a:ext cx="720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5471" y="3648243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и адресата в плаче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от первого лица, поэтому плач звучит как непосредственное признание. Личное переживание не скрыто за сюжетом, а становится основным содержанием текста и его эмоциональным центром.
</a:t>
            </a:r>
            <a:endParaRPr lang="en-US" sz="809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Неоднозначный адресат
</a:t>
            </a:r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может быть направлено к умершему, Богу, родине, времени или судьбе. Такая широта делает текст открытым для разных смыслов и выводит частную боль за пределы одного случая.
</a:t>
            </a:r>
            <a:endParaRPr lang="en-US" sz="851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плаче индивидуальная речь часто приобретает общезначимый характер. Через личную скорбь слышится переживание поколения, семьи или целого народа, оказавшегося перед нравственным испытанием.
</a:t>
            </a:r>
            <a:endParaRPr lang="en-US" sz="809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Обращённость и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плача строится на прямом обращении и сильной эмоциональной вовлечённости. Адресат может не отвечать, но именно эта невозможность диалога усиливает трагическую выразительность высказывания.
</a:t>
            </a:r>
            <a:endParaRPr lang="en-US" sz="809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различие нового плача с фольклорным причитанием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литературный плач опирается на традицию, но меняет её смысл и художественную организацию.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между формами — интонация утраты и повторность, различие — в степени авторской рефлексии, историческом контексте и цели высказывания.
</a:t>
            </a:r>
            <a:endParaRPr lang="en-US" sz="767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фольклорного причитания и литературного плача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Фрагментарность и недосказанность как художественный приём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дневнике разорванные записи и короткие фразы передают движение мысли в моменте. Читатель видит не готовый вывод, а живой процесс наблюдения за собой и окружающей реальностью.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недосказанность усиливает эффект доверительного разговора на расстоянии. Паузы, намёки и оборванные фразы показывают, что адресанту важно не только сообщить факт, но и передать состояние души.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плаче фрагментарность становится знаком внутреннего надлома: речь будто прерывается болью. Благодаря этому текст сохраняет ощущение искренности и показывает, как чувство ещё не успело превратиться в завершённую мысль.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объединяют дневник, письмо и плач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общие мотивы личной речи, которые повторяются в разных жанрах, но получают неодинаковое смысловое звучание.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формы держатся на близких человеческих переживаниях, однако дневник тяготеет к самоанализу, письмо — к диалогу, а плач — к переживанию утраты.
</a:t>
            </a:r>
            <a:endParaRPr lang="en-US" sz="81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сопоставление жанров личного высказывания в литературе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Дневник, письмо и плач помогают увидеть, как художественный текст приближается к живой речи, не теряя при этом композиционной стройности, образности и смысловой точности.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этих форм особенно важно различать интонацию, подтекст и психологическую деталь: именно они раскрывают внутренний конфликт героя или автора глубже, чем прямое сообщение факта.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учат замечать, как личное переживание связано с эпохой, нравственным выбором и исторической памятью, а частная эмоция приобретает более широкий культурный смысл.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это ещё и хороший тренинг чтения: подобные произведения требуют вдумчивости, умения сопоставлять форму и содержание и аргументированно интерпретировать авторский голос.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этих форм для изучения литературы в 11 классе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продолжение традиции личного письма и дневника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96380" y="3590476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проза
</a:t>
            </a:r>
            <a:endParaRPr lang="en-US" sz="943" dirty="0"/>
          </a:p>
        </p:txBody>
      </p:sp>
      <p:sp>
        <p:nvSpPr>
          <p:cNvPr id="10" name="Text 2"/>
          <p:cNvSpPr txBox="1"/>
          <p:nvPr/>
        </p:nvSpPr>
        <p:spPr>
          <a:xfrm>
            <a:off x="520149" y="4058440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 активно использует дневниковую интонацию, когда автор фиксирует прожитое как личное свидетельство. В центре оказывается не только событие, но и способ его переживания.
</a:t>
            </a:r>
            <a:endParaRPr lang="en-US" sz="679" dirty="0"/>
          </a:p>
        </p:txBody>
      </p:sp>
      <p:sp>
        <p:nvSpPr>
          <p:cNvPr id="11" name="Text 3"/>
          <p:cNvSpPr txBox="1"/>
          <p:nvPr/>
        </p:nvSpPr>
        <p:spPr>
          <a:xfrm>
            <a:off x="2604305" y="1492019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Документальная литература
</a:t>
            </a:r>
            <a:endParaRPr lang="en-US" sz="943" dirty="0"/>
          </a:p>
        </p:txBody>
      </p:sp>
      <p:sp>
        <p:nvSpPr>
          <p:cNvPr id="12" name="Text 4"/>
          <p:cNvSpPr txBox="1"/>
          <p:nvPr/>
        </p:nvSpPr>
        <p:spPr>
          <a:xfrm>
            <a:off x="2528074" y="1959983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Дневниковые и письменно-исповедальные формы переходят в тексты, где важны точность наблюдения, эффект подлинности и внимание к частной человеческой судьбе.
</a:t>
            </a:r>
            <a:endParaRPr lang="en-US" sz="711" dirty="0"/>
          </a:p>
        </p:txBody>
      </p:sp>
      <p:sp>
        <p:nvSpPr>
          <p:cNvPr id="13" name="Text 5"/>
          <p:cNvSpPr txBox="1"/>
          <p:nvPr/>
        </p:nvSpPr>
        <p:spPr>
          <a:xfrm>
            <a:off x="4602401" y="3590476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Блоги и электронная переписка
</a:t>
            </a:r>
            <a:endParaRPr lang="en-US" sz="943" dirty="0"/>
          </a:p>
        </p:txBody>
      </p:sp>
      <p:sp>
        <p:nvSpPr>
          <p:cNvPr id="14" name="Text 6"/>
          <p:cNvSpPr txBox="1"/>
          <p:nvPr/>
        </p:nvSpPr>
        <p:spPr>
          <a:xfrm>
            <a:off x="4515095" y="4058440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цифровые жанры меняют материал и скорость общения, но сохраняют главные признаки личного высказывания: обращённость, доверительность и фиксацию текущего момента.
</a:t>
            </a:r>
            <a:endParaRPr lang="en-US" sz="694" dirty="0"/>
          </a:p>
        </p:txBody>
      </p:sp>
      <p:sp>
        <p:nvSpPr>
          <p:cNvPr id="15" name="Text 7"/>
          <p:cNvSpPr txBox="1"/>
          <p:nvPr/>
        </p:nvSpPr>
        <p:spPr>
          <a:xfrm>
            <a:off x="6612088" y="1502428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 короткие сообщения
</a:t>
            </a:r>
            <a:endParaRPr lang="en-US" sz="943" dirty="0"/>
          </a:p>
        </p:txBody>
      </p:sp>
      <p:sp>
        <p:nvSpPr>
          <p:cNvPr id="16" name="Text 8"/>
          <p:cNvSpPr txBox="1"/>
          <p:nvPr/>
        </p:nvSpPr>
        <p:spPr>
          <a:xfrm>
            <a:off x="6535857" y="1970393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сообщения напоминает фрагмент письма или записи в дневнике: она передаёт состояние здесь и сейчас, а также показывает, как личная речь адаптируется к новым медиа.
</a:t>
            </a:r>
            <a:endParaRPr lang="en-US" sz="728" dirty="0"/>
          </a:p>
        </p:txBody>
      </p:sp>
      <p:sp>
        <p:nvSpPr>
          <p:cNvPr id="17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личное слово как художественная форма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Дневник, письмо и новый плач показывают, что частное чувство может стать литературой. В этих формах личный опыт превращается в память, образ и мысль, значимые для читателя любого времени.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2026-05-23T20:07:59Z</dcterms:created>
  <dcterms:modified xsi:type="dcterms:W3CDTF">2026-05-23T20:07:59Z</dcterms:modified>
</cp:coreProperties>
</file>