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акмеизма: ясность формы и предметный мир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точное слово, предметный мир, культурная память и строгая форма.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вырос из литературных споров 1910-х годов и стал ответом на усталость от символистской туманности, предложив поэзии ясность, точность и уважение к мастерству.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на фоне Серебряного века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термина и эстетическая программа
</a:t>
            </a:r>
            <a:endParaRPr lang="en-US" sz="260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«акме» по-гречески означает «вершина» или «расцвет», поэтому название направления подчёркивало стремление к высшей степени поэтической формы и точности выражения.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отвергали расплывчатость и туманную символику, предпочитая конкретный образ, предметную деталь, ясный синтаксис и внутреннюю собранность стихотворения.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них поэт был не пророком, а мастером слова: образованным, дисциплинированным автором, который строит завершённый текст и опирается на культурную память.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и символизм: основные различия
</a:t>
            </a:r>
            <a:endParaRPr lang="en-US" sz="31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акмеизм меняет саму задачу поэзии.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утверждает земную ясность и точность формы, тогда как символизм делает ставку на тайну, намёк и многослойный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характеристик направлений Серебряного века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школа мастерства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«Цех поэтов» объединял молодых авторов, которые читали стихи вслух, обсуждали детали и учились точнее работать с ритмом, образом и композицией. Это было пространство профессионального роста.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«Цех поэтов» как творческая лаборатория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вместо импровизации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название подчёркивало отношение к поэзии как к ремеслу. Важны были дисциплина, внимание к традиции и совместная проверка текста, а не случайное вдохновение.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представители акмеизма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у направления не было одного-единственного центра: акмеизм развивался через несколько сильных поэтических голосов.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Лидерами стали Гумилёв, Ахматова и Мандельштам, но школа держалась и на других авторах, чьи поэтики расширяли её границы.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обзора литературы Серебряного века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Гумилёв: поэт-организатор и теоретик
</a:t>
            </a:r>
            <a:endParaRPr lang="en-US" sz="2841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стоял у истоков акмеизма и помог сформулировать его основные принципы. Он настаивал на ясной форме, точном слове и высокой ответственности поэта за каждый образ.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соединяет романтический размах с дисциплиной стиха. В ней часто звучат мотивы странствия, риска, испытания и силы личности, способной преодолевать препятствия.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«Чужое небо», «Колчан» и «Огненный столп» показывают интерес к подвигу, внутренней собранности и сюжету, который придаёт стихотворению напряжение и движение.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Гумилёва поэзия — это не размытое настроение, а сознательно построенный мир. В нём важны воля, ритм и чувство формы, доведённой до цельности.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лирика человеческого опыта
</a:t>
            </a:r>
            <a:endParaRPr lang="en-US" sz="2959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без лишних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книгах Ахматовой чувство раскрывается через паузу, взгляд, жест и неожиданно точную деталь. Любовная драма у неё не превращается в декламацию: она звучит сдержанно, но оставляет сильное эмоциональное эхо и делает переживание особенно достоверным.
</a:t>
            </a:r>
            <a:endParaRPr lang="en-US" sz="1318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одиночество, внутренняя сила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Ахматовой часто строятся как короткая сцена, где многое сказано молчанием. За внешней простотой скрывается сложная психологическая глубина, а разговорная интонация помогает передать ревность, разлуку и одиночество без лишней риторики.
</a:t>
            </a:r>
            <a:endParaRPr lang="en-US" sz="13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Мандельштам понимал поэзию как часть большой культурной традиции. Его стихи связывают современность с античностью, архитектурой, Библией и историей европейской цивилизации.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Мандельштам: культура как память слова
</a:t>
            </a:r>
            <a:endParaRPr lang="en-US" sz="281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«Камень» особенно важны образы формы, строения и прочности. Архитектура становится не только темой, но и способом думать о духовной опоре человека.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Мандельштама отличаются плотностью смысла и точностью словесной ткани. Каждое слово работает на несколько ассоциаций, поэтому текст требует внимательного и вдумчивого чтения.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память культуры не украшение, а условие жизни слова. Он превращает стихотворение в пространство, где прошлое продолжает звучать в настоящем.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мотивы акмеистической лирики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часто пересекаются в одном стихотворении, создавая плотную и многослойную смысловую 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сосредоточен на реальном мире и личном опыте, но раскрывает их через культуру, память и точность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поэтики акмеизма в школьном литературоведческом описании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поэтики «вещности»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акмеистическом стихотворении вещь не служит фоном: она организует переживание, делает его зримым и удерживает внимание читателя на конкретной, узнаваемой реальности.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как смысловой центр
</a:t>
            </a:r>
            <a:endParaRPr lang="en-US" sz="1364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выразительная деталь у акмеистов часто важнее обобщения: она фиксирует настроение, характер ситуации и помогает избежать расплывчатости, свойственной отвлечённой лирике.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сад, мост, улица или храм в их стихах воспринимаются как реальные места, где личное чувство получает материальную форму и становится убедительным.
</a:t>
            </a:r>
            <a:pPr algn="ctr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Осязаемое пространство
</a:t>
            </a:r>
            <a:endParaRPr lang="en-US" sz="1379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предмет у акмеистов соединяет эмоцию, память и культурную ассоциацию, поэтому внешняя простота текста скрывает глубокую внутреннюю композицию.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через вещь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завершённому стихотворению
</a:t>
            </a:r>
            <a:endParaRPr lang="en-US" sz="278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акмеистический текст движется от конкретной детали к смысловой и эмоциональной цельности.
</a:t>
            </a:r>
            <a:endParaRPr lang="en-US" sz="14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акмеистического текста завершена и компактна: каждое слово работает на общий замысел, поэтому даже короткое стихотворение производит впечатление цельности и продуманности.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ритм и композиционная дисциплина
</a:t>
            </a:r>
            <a:endParaRPr lang="en-US" sz="3134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выбирают ясный синтаксис и точные слова: фраза должна быть логически выстроенной, а смысл — считываться без туманных намёков и лишней многозначности.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 них обычно уравновешен и собран; точная рифма и строгая интонация помогают удерживать напряжение, не разрушая внутренней ясности стихотворения.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поэзии акмеистов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акмеистов — не просто городской пейзаж, а культурное пространство, где камень, мосты и каналы создают образ строгой, исторически осмысленной красоты.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облик города поэты показывают связь человека с цивилизацией, памятью и архитектурной гармонией; поэтому Петербург звучит как символ духовной собранности и европейской традиции.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сборники акмеистов и их особенности
</a:t>
            </a:r>
            <a:endParaRPr lang="en-US" sz="2716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общая эстетика акмеизма по-разному раскрывается у ведущих поэтов школы.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акмеистическая поэтика получает собственный акцент: героический, психологический или культурно-исторический, при сохранении ясности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сборники Николая Гумилёва, Анны Ахматовой и Осипа Мандельштама (1912–1916)
</a:t>
            </a:r>
            <a:endParaRPr lang="en-US" sz="13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формы в акмеистической поэзии
</a:t>
            </a:r>
            <a:endParaRPr lang="en-US" sz="302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жанры особенно удобны для точной интонации и смысловой плотности, поэтому акмеисты чаще стремятся к концентрированному высказыванию.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малых форм подтверждает установку акмеизма на собранность, ясность и внутреннюю завершённость.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акмеистов: Н. Гумилёв, А. Ахматова, О. Мандельштам; обобщение по характерным жанровым формам
</a:t>
            </a:r>
            <a:endParaRPr lang="en-US" sz="15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и мировая культура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и Библия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обращаются к античной мифологии и библейским образам как к языку культурной памяти; эти источники помогают им придавать стихам историческую глубину и нравственный масштаб.
</a:t>
            </a:r>
            <a:endParaRPr lang="en-US" sz="123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и Возрождение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символика, архитектура и образ Италии эпохи Возрождения расширяют смысловой горизонт акмеистической лирики, связывая современного человека с большой европейской традицией.
</a:t>
            </a:r>
            <a:endParaRPr lang="en-US" sz="1095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поэзия и Серебряный век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 французской литературой и европейской поэтикой усиливает внимание к форме, точности и мастерству; так акмеизм входит в общий культурный разговор эпохи Серебряного века.
</a:t>
            </a:r>
            <a:endParaRPr lang="en-US" sz="11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акмеизма после 1917 года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акмеизм утратил роль единого объединения, но его принципы не исчезли: ясность, предметность и дисциплина формы продолжили жить в русской поэзии.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война, эмиграция и политическое давление резко изменили литературную ситуацию, а судьбы многих поэтов оказались трагическими и прерывистыми.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Гумилёв был расстрелян в 1921 году, Осип Мандельштам погиб в лагере в 1938 году, а Анна Ахматова долгие годы жила под запретами и наблюдением.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разрыв школы как сообщества, акмеистическая эстетика сохранила влияние и стала частью литературной памяти XX 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акмеизму не ослабевает, потому что он объединяет красоту, мысль и мастерство формы, оставаясь одним из ключевых ориентиров Серебряного века.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акмеизм остаётся значимым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учит точности слова и вниманию к детали: через конкретный предмет он показывает, как можно передать сложное чувство без расплывчатости и лишней риторики.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направление помогает понять связь между личным переживанием и историческим контекстом, поэтому оно особенно полезно в школьном анализе поэтического текста.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ясность, мера, мастерство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доказал, что поэзия может быть одновременно точной, глубокой и эмоционально сильной. Его урок — в уважении к слову, форме и человеческому опыту.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2026-05-23T16:42:50Z</dcterms:created>
  <dcterms:modified xsi:type="dcterms:W3CDTF">2026-05-23T16:42:50Z</dcterms:modified>
</cp:coreProperties>
</file>