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ресурсы как основа развития регионов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определяет специализацию регионов и жизнь людей.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по-разному влияет на хозяйство
</a:t>
            </a:r>
            <a:endParaRPr lang="en-US" sz="1979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Северной Европы и Северной Америки показывает, как климат, рельеф и полезные ископаемые меняют хозяйство, расселение и экологические риски.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неоднородность двух материков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широты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Европа и Северная Америка расположены в разных широтах, поэтому одинаковые отрасли здесь развиваются в неодинаковых природных условиях и с разными издержками.
</a:t>
            </a:r>
            <a:endParaRPr lang="en-US" sz="898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смягчает климат прибрежных районов, но внутри материков усиливаются контрасты температур, что влияет на транспорт, сельское хозяйство и плотность населения.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леса, равнины и арктические пространства формируют разные возможности для добычи, лесопользования и расселения людей в каждом регионе.
</a:t>
            </a:r>
            <a:endParaRPr lang="en-US" sz="898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особенно заметны Северная Европа, Атлантика и внутренние районы материков; именно там различия природы лучше всего объясняют экономическую специализацию.
</a:t>
            </a:r>
            <a:endParaRPr lang="en-US" sz="89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Европа: климат и география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природные условия мягче, чем в арктических районах, но суровее, чем в Южной Европе. Это ограничивает земледелие и усиливает значение моря, леса и гидроресурсов.
</a:t>
            </a:r>
            <a:endParaRPr lang="en-US" sz="792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Норвежский 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 особенно выделяется горным рельефом, фьордами и длинной береговой линией. Такие особенности делают морские пути и прибрежные поселения более важными, чем внутренние равнины.
</a:t>
            </a:r>
            <a:endParaRPr lang="en-US" sz="792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Европа включает Норвегию, Швецию, Финляндию, Данию и Исландию. Общая черта региона — близость к северным морям и сравнительно прохладный, влажный климат.
</a:t>
            </a:r>
            <a:endParaRPr lang="en-US" sz="792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воды, перепадов высот и близости океана поддерживает рыболовство, гидроэнергетику и морской транспорт, которые стали опорой региональной экономики.
</a:t>
            </a:r>
            <a:endParaRPr lang="en-US" sz="79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53458"/>
            <a:ext cx="273600" cy="24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42376"/>
            <a:ext cx="273600" cy="24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42376"/>
            <a:ext cx="273600" cy="24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Норвегия: ключевые проявления природы в жизни людей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гор и короткого лета земледелие ограничено, поэтому многие поселения и рабочие места сосредоточены на побережье, где условия для жизни и торговли заметно лучше.
</a:t>
            </a:r>
            <a:endParaRPr lang="en-US" sz="879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пища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и морепродукты входят в повседневный рацион и поддерживают занятость в прибрежных городах, где работают порты, переработка и экспортные предприятия.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Туннели сокращают путь через горы и фьорды, делая транспорт более быстрым и надёжным. Они стали важной частью норвежской инфраструктуры и ежедневных поездок.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через море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Паромы связывают берега, острова и изолированные поселения. Для Норвегии это не туристическая деталь, а привычный способ перемещения людей и грузов.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90% электроэнергии в Норвегии вырабатывается на гидроэлектростанциях, поэтому вода остаётся главным энергетическим ресурсом страны.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IEA, Norway energy profile, 2023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электроэнергии в Норвегии приходится на ГЭС.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Норвежская энергетика опирается прежде всего на воду, а не на уголь. Это помогает удерживать высокую долю возобновляемой генерации и снижает выбросы.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Норвегия: добывающие отрасли и экономика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гидроэнергии показывает, что норвежская экономика использует природный потенциал с меньшей зависимостью от ископаемого топлива.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IEA, Norway energy profile, 2023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Норвегия превращает ресурсы в устойчивое развитие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ресурсов и доходов в норвежской модели управления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Америка: общий обзор и различия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Канада: пространство и 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Канадский Север сразу задаёт масштаб: леса, озёра и большие расстояния делают освоение территории медленным и затратным. Поэтому добыча часто тянется вдоль транспортных коридоров, а не вокруг крупных мегаполисов. Именно здесь особенно заметна связь ресурсов с логистикой.
</a:t>
            </a:r>
            <a:endParaRPr lang="en-US" sz="791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ресурсная мозаика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Американские ресурсы распределены иначе: от нефтяных районов Техаса до арктической Аляски и горных штатов Запада. В результате одна страна сочетает старую угольную энергетику, добычу металлов и новые минералы для технологий.
</a:t>
            </a:r>
            <a:endParaRPr lang="en-US" sz="873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модели освоения
</a:t>
            </a:r>
            <a:pPr algn="l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страны используют природу как основу экономического роста, но делают это по-разному. Канаде важны лес и вода, а США — масштаб, разнообразие бассейнов и сильная инфраструктура, связывающая удалённые районы с крупнейшими рынками.
</a:t>
            </a:r>
            <a:endParaRPr lang="en-US" sz="859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38% территории Канады занято лесами, что поддерживает лесную и целлюлозно-бумажную отрасли и делает ресурсную базу особенно разнообразной.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Forest area (% of land area), latest available data
</a:t>
            </a:r>
            <a:endParaRPr lang="en-US" sz="672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38%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Канады покрыто лесами.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опирается на сочетание лесных, топливных и рудных отраслей, поэтому добыча тесно связана с северной инфраструктурой и экспортом сырья.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Канада: ключевые добывающие отрасли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 отрасли, связанные с крупными природными массивами и удалёнными месторождениями; их развитие ограничивает не сырьё, а доступ к нему.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материалы Natural Resources Canada; обобщённая сравнительная схема для презентации.
</a:t>
            </a:r>
            <a:endParaRPr lang="en-US" sz="60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территории Канады достигает почти 10 млн км². Поэтому многие месторождения и лесные проекты изначально требуют дорогой северной логистики.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Government of Canada; общие справочные данные о территории страны.
</a:t>
            </a:r>
            <a:endParaRPr lang="en-US" sz="6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6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≈10 млн км²
</a:t>
            </a:r>
            <a:endParaRPr lang="en-US" sz="5688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масштаб территории, который делает удалённость добывающих проектов одной из главных особенностей экономики страны.
</a:t>
            </a:r>
            <a:endParaRPr lang="en-US" sz="175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США стратегическое значение получили уже не только нефть и уголь, но и минералы для аккумуляторов, сетей и электроники.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Geological Survey, Critical Minerals List (актуальная редакция).
</a:t>
            </a:r>
            <a:endParaRPr lang="en-US" sz="601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минералов включены в официальный список критически важных для экономики Соединённых Штатов.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региональные различия добычи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и юго-запад
</a:t>
            </a:r>
            <a:pPr algn="l" indent="0" marL="0">
              <a:lnSpc>
                <a:spcPct val="115000"/>
              </a:lnSpc>
              <a:buNone/>
            </a:pPr>
            <a:r>
              <a:rPr lang="en-US" sz="5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Техасе и Нью-Мексико нефтегазовые районы формируют не только добычу, но и целые цепочки сервиса, транспорта и переработки. Это превращает сырьевую базу в устойчивый промышленный каркас.
</a:t>
            </a:r>
            <a:endParaRPr lang="en-US" sz="868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Угольный пояс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Аппалачи долго оставались угольным регионом, где добыча влияла на занятость, города и железнодорожные маршруты. Сегодня здесь заметны и экологические последствия прежней индустриализации.
</a:t>
            </a:r>
            <a:endParaRPr lang="en-US" sz="804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Запад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Аляске добыча идёт в условиях холода, удалённости и высокой стоимости перевозок. В западных штатах заметнее роль металлов и лития, связанных с новыми технологиями.
</a:t>
            </a:r>
            <a:endParaRPr lang="en-US" sz="907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страны используют ресурсы по-разному: у каждой своя структура, масштаб и набор приоритетных отраслей.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Норвегия, Канада, США: сравнение ресурсов и отраслей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 наиболее специализирована, Канада сильнее привязана к природным зонам, а США выигрывают за счёт масштаба и разнообразия ресурсов.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Natural Resources Canada, U.S. Geological Survey и статистическим обзорам Норвегии.
</a:t>
            </a:r>
            <a:endParaRPr lang="en-US" sz="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и что различается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случаях климат, большие расстояния и удалённость месторождений повышают стоимость добычи и перевозок. Поэтому рядом с сырьём особенно важны дороги, порты, трубопроводы и энергетическая сеть.
</a:t>
            </a:r>
            <a:endParaRPr lang="en-US" sz="1161" dirty="0"/>
          </a:p>
        </p:txBody>
      </p:sp>
      <p:sp>
        <p:nvSpPr>
          <p:cNvPr id="10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специализация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лес и металлы остаются основой хозяйства, но их роль различается. В одном регионе преобладает энергетика, в другом — лесной комплекс, в третьем — широкий набор отраслей.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 показывает концентрацию на нескольких направлениях, Канада — зависимость от природных зон и удалённых провинций, а США — сочетание региональной добычи и крупнейшего внутреннего рынка.
</a:t>
            </a:r>
            <a:endParaRPr lang="en-US" sz="1191" dirty="0"/>
          </a:p>
        </p:txBody>
      </p:sp>
      <p:sp>
        <p:nvSpPr>
          <p:cNvPr id="12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эффект ресурсов зависит не только от запасов, но и от управления. Правила, переработка и контроль за экологией определяют, превращается ли сырьё в долгосрочное преимущество.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 и правил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государство задаёт правила добычи и распределяет её результаты между экономикой, обществом и природой.
</a:t>
            </a:r>
            <a:endParaRPr lang="en-US" sz="88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358" y="1978300"/>
            <a:ext cx="398700" cy="35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01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923" y="1986438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823" y="1986438"/>
            <a:ext cx="3912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добычи: энергия и критические минералы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переход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 литий, никель и медь растёт вместе с электромобилями, накопителями энергии и обновлением сетей. Эти материалы становятся базой новой промышленной инфраструктуры.
</a:t>
            </a:r>
            <a:endParaRPr lang="en-US" sz="795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цепочки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Редкоземельные элементы нужны для электроники, двигателей и сложных систем управления. Из-за этого добыча всё чаще связана не только с шахтами, но и с высокотехнологичным производством.
</a:t>
            </a:r>
            <a:endParaRPr lang="en-US" sz="795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Низкоуглеродный спрос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чище должна быть энергетика, тем выше требования к сырью и переработке. Это усиливает значение металлов, которые обеспечивают низкоуглеродные технологии.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добычи не отменяет экологических ограничений. В будущем конкурентоспособность будут определять не только запасы, но и умение снижать ущерб природе.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ресурса: от разведки до последствий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полный путь ресурса и показывает, что экономический эффект всегда сопровождается экологическими и социальными последствиями.
</a:t>
            </a:r>
            <a:endParaRPr lang="en-US" sz="80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работают только при ответственности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Европа и Северная Америка показывают, что ресурсы становятся преимуществом только тогда, когда добыча, переработка и природоохранные правила работают вместе.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2026-07-27T04:03:52Z</dcterms:created>
  <dcterms:modified xsi:type="dcterms:W3CDTF">2026-07-27T04:03:52Z</dcterms:modified>
</cp:coreProperties>
</file>