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фигур: как распознавать закономерности в плоскости и пространстве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находить связи между фигурами и строго доказывать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фиксируют неизменные отношения между элементами: равенство сторон, величины углов, параллельность, перпендикулярность, симметрию и пропорциональность. Инструменты курса — аксиомы, определения, теоремы и признаки, а в 10 классе ключевым становится логическое доказательство на основе условий.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фигур являются основой школьной геометрии
</a:t>
            </a:r>
            <a:endParaRPr lang="en-US" sz="2331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850" y="123223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и их свойства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задаёт положение в пространстве без размера: важно не «как выглядит», а какие связи с другими объектами она образует. От точек начинаются построения и формулировки определений.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мысленно продолжается бесконечно и не имеет толщины. Луч имеет начало и одно направление; с ним удобно говорить о порядке точек и направлениях в задачах.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луч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задаётся набором точек, объединённых общим свойством. Так, окружность состоит из точек, равноудалённых от центра; аналогично описывают и более сложные множества.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как множества точек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любых построениях решают обозначения, аккуратность и корректные термины. Точный чертёж не заменяет доказательство, но помогает увидеть, какие свойства реально следуют из условия.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точность чертежа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измеряется длиной и используется, чтобы сравнивать расстояния и записывать равенства. Угол измеряют в градусах, а в старших классах — и в радианах, выбирая подходящую систему.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углы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перпендикулярность в плоскости и пространстве
</a:t>
            </a:r>
            <a:endParaRPr lang="en-US" sz="2179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одной плоскости не пересекаются и сохраняют постоянное расстояние, поэтому их удобно использовать для вычислений и выводов о равенствах углов. Если прямые пересекаются, параллельность нарушается — это всегда нужно проверять по условию.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пространстве: прямая и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рассматривают параллельность прямой и плоскости, а также двух плоскостей. Для перпендикулярности изучают, когда прямая перпендикулярна плоскости. Схемы с пометкой угла 90° и корректными взаимными положениями помогают не запутаться в доказательствах.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их виды: от острого до развёрнутого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(классификация углов и свойства смежных/вертикальных углов), данные — учебные диапазоны.
</a:t>
            </a:r>
            <a:endParaRPr lang="en-US" sz="63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условные примеры значений, чтобы различать категории. В задачах важно работать именно с неравенствами и точным 90°.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смежные и вертикальные углы позволяет находить неизвестные величины без «угадывания», сводя расчёты к фиксированным суммам и равенствам.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180°. Это базовый факт: если в условии есть дополнительные равенства или ограничения, он превращается в уравнение для поиска неизвестных углов.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углы при основании равны. Медиана к основанию одновременно является высотой и биссектрисой, что даёт сразу несколько взаимосвязанных способов решения.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один угол равен 90°, а сумма двух острых углов — 90°. Эти свойства помогают находить недостающие углы и согласовывать чертёж с условиями задачи.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881" y="1576525"/>
            <a:ext cx="32372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треугольников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типу треугольника можно заранее определить набор «обязательных» свойств и наиболее удобные инструменты для решения задач: от равенств углов до применения теорем.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треугольника задаёт логическую «рамку»: он ограничивает возможные значения углов и длин и подсказывает, какие равенства можно утверждать сразу.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(10 класс), раздел «Треугольники: свойства и признаки».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её свойства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окружности равноудалены от центра на одно и то же расстояние — это радиус. Поэтому равенство расстояний до центра часто используется как исходный факт в доказательствах.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равен двум радиусам. Он связывает две точки окружности и помогает переводить вопросы про длины в вопросы про радиусы.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 касательная имеет с окружностью ровно одну общую точку. В задачах различайте «отрезок внутри окружности» (хорда) и «касание в одной точке» (касательная).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 точку касания, перпендикулярен касательной. Это свойство особенно эффективно, когда нужно найти углы, доказать перпендикулярность или связать прямые с радиусами.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 геометрическое свойство фигур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сохраняет расстояния и углы относительно оси отражения: фигура и её отражение «выглядят одинаково» с точки зрения геометрических отношений. Поэтому симметричные отрезки и углы равны, а точки лежат на согласованных положениях.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сохраняет форму при повороте на 180° вокруг центра. У правильных фигур регулярность симметрии становится наглядной: например, квадрат имеет 4 оси симметрии, а у круга симметрий бесконечно много, что влияет на свойства фигур.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Четырёхугольники: свойства прямоугольника, ромба, квадрата и параллелограмма
</a:t>
            </a:r>
            <a:endParaRPr lang="en-US" sz="1699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(свойства параллелограмма, прямоугольника, ромба и квадрата). Данные получены из стандартных определений.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ведётся по трём базовым свойствам: противоположные стороны параллельны и равны; все углы прямые; все стороны равны. Такая сводка помогает быстро различать фигуры.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значение означает, что фигура объединяет больше характеристик из ключевых классов. Это сокращает путь решения: часть свойств можно использовать сразу, не дублируя доказательства.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геометрической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условия к выводу: выявляем фигуру, собираем данные, применяем свойства и проверяем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 и пропорциональность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сохраняют форму: углы остаются равными, а соответствующие элементы связываются одинаковым преобразованием. Поэтому при анализе достаточно сравнить не размеры, а угловые соотношения.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треугольников соотношения соответствующих сторон одинаковы: они образуют пропорцию. Это позволяет переносить вычисления с одной фигуры на другую без повторного вывода формул.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 сколько раз меняются линейные размеры. На уроках это напрямую связывают с масштабами, планами зданий, картами и чертежами для точных преобразований.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 прикладных задачах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 её геометрический смысл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10 класса; демонстрационные тройки Пифагора (3–4–5, 5–12–13, 8–15–17).
</a:t>
            </a:r>
            <a:endParaRPr lang="en-US" sz="774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прямоугольного треугольника суммы квадратов катетов совпадают с квадратом гипотенузы: это универсальная связь, а не частный случай.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во всех примерах подтверждает один и тот же закон. Значит, прямой угол можно проверять и восстанавливать длины сторон по измерениям.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треугольника площадь получается как половина произведения основания на высоту.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8–10 классов (формула площади треугольника).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1/2 фиксирует, что треугольник занимает ровно половину площади соответствующего прямоугольника с тем же основанием и высотой. Это удобно для сравнений и вычислений.
</a:t>
            </a:r>
            <a:endParaRPr lang="en-US" sz="1356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и их элементы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рассматривают призму, пирамиду, цилиндр, конус и шар. Их элементы обычно вводят через вершины, рёбра, грани, основания, высоты и образующие, чтобы описывать форму единообразно.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пространственных тел связаны с взаимным расположением частей: для призмы важны параллельные основания, для пирамиды — общая вершина и основание, для тел вращения — соответствие образующих и оси. 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и проекции в стереометрии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10 класса; теоретическая классификация сечений и проекций.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получают пересечением тела плоскостью, а проекции помогают работать с объёмом на плоском чертеже. В 10 классе это основа анализа размеров.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типов сечений зависит от вида тела: у тел многогранников чаще встречаются многоугольники, у тел вращения — криволинейные формы. Проекции дополняют построения.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664" y="1340425"/>
            <a:ext cx="2584672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основных пространственных тел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10 класса.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отличительные признаки пяти основных пространственных тел и что именно обычно используют для решения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тел «работают» разные элементы: у многогранников — основания и рёбра, у тел вращения — ось, образующие и радиусы. Это напрямую направляет построения и вычисления.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в практических задачах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важно связывать форму с размерами: параллельность и высоты задают жёсткость конструкций, а площади и подобие помогают оценивать пропорции и распределять объёмы по плану.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расчёты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геометрия проявляется в измерении углов, расстояний и проверке разметки. Перпендикулярность и параллельность снижают риск перекосов и упрощают контроль по чертежам.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измерения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подобие дают инструменты для регулярных узоров: повторяются элементы, сохраняются углы и формы. Благодаря этому орнаменты строятся по строгим закономерностям, а не «на глаз».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орнаменты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навигационных задачах используют масштаб, подобие и свойства фигур для переноса информации с карты на местность. Геометрия помогает корректно сопоставлять направления и расстояния.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геометрическими свойствами
</a:t>
            </a:r>
            <a:endParaRPr lang="en-US" sz="2422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смешение свойства и признака. Например, фигура может удовлетворять следствию, но это не доказывает принадлежность типу: для вывода нужны именно условия признака.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чтение чертежа тоже ведёт к сбоям: путают равные отрезки и просто отмеченные, принимают предположенную параллельность за данную, пропускают прямой угол. Важно проверять подписи на рисунке.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решение было надёжным, нельзя игнорировать данные: если указаны равнобедренность, равенство диагоналей или наличие прямого угла, их нужно использовать последовательно. Точная запись условий снижает число логических скачков.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 помогают распознавать форму, находить неизвестные элементы и обосновывать утверждения. В 10 классе ключевыми становятся параллельность, перпендикулярность, симметрия, подобие, теорема Пифагора, площади и свойства пространственных тел.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фигур: от определения — к доказательству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2026-05-12T05:17:34Z</dcterms:created>
  <dcterms:modified xsi:type="dcterms:W3CDTF">2026-05-12T05:17:34Z</dcterms:modified>
</cp:coreProperties>
</file>