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английском языке нужно уметь объяснять свои мысли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Why? и связывать причину с результатом.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и explanation: что это значит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отвечает на вопрос why? , а explanation показывает связь между событием и его причиной. В английском для этого часто используют because, so, because of, as и since, чтобы ответ был понятным и логичным.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нужны причины в английской речи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383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делает фразу завершённой и помогает не ограничиваться коротким фактом. Вместо I was late можно сказать I was late because the bus was late — и смысл сразу становится точнее.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474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Объяснения нужны, когда ученик отвечает у доски, рассказывает о себе или участвует в мини-диалоге. Такая речь звучит увереннее, потому что собеседник понимает не только событие, но и его причину.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65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упражнениях причины помогают связывать предложения между собой. Они особенно полезны в коротких текстах, где важно показать, почему что-то произошло, а не просто назвать факт без объяснения.
</a:t>
            </a:r>
            <a:endParaRPr lang="en-US" sz="12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простое объяснение на английском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факта и вопроса Why? получается понятное объяснение.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слова-связки для причин и объяснений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вводит причину в полном предложении и чаще всего стоит перед объяснением или после результата. Она помогает связать два события в одну понятную мысль: I was happy because I got a good mark.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показывает результат, который получился из предыдущего факта. Эта связка делает ответ естественным и простым: I was tired, so I went to bed early. Здесь сначала названо состояние, потом — действие.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of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of употребляется перед существительным или словосочетанием, а не перед целым предложением. Например: The game was canceled because of the rain. Такая форма часто нужна, когда причина выражена предметом или явлением.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since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since часто стоят в начале предложения и звучат немного более формально. Они подходят для спокойных объяснений: Since it was cold, we wore jackets. Such forms are useful in short written answers.
</a:t>
            </a:r>
            <a:endParaRPr lang="en-US" sz="1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причины и результата в английском языке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какая связка используется в зависимости от того, что стоит после неё.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связки зависит от формы причины: целое предложение, существительное или причина в начале фразы.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English: giving reasons and explanations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 my homework because the task was easy. Такая фраза звучит естественно и показывает не только действие, но и его причину, связанную с учебной ситуацией.
</a:t>
            </a:r>
            <a:endParaRPr lang="en-US" sz="979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 quiet because the teacher was speaking. Здесь причина объясняет, почему ученики вели себя именно так, и делает ответ уважительным и понятным для учителя.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match was postponed because of the rain. Эта модель особенно удобна, когда причина выражена словом rain, weather или другим существительным, а не целым предложением.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joined the club because I like drawing. Такой ответ подходит, когда ученик рассказывает о себе и хочет объяснить свой выбор коротко, ясно и по теме.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объяснения в школьной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причины встречаются чаще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чаще всего требуют объяснять оценки, опоздания и выбор действий, поэтому школьных примеров больше всего.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особенно важны в школе, но они так же часто встречаются дома, среди друзей и в разговорах о погоде.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giving reasons and explanations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late because I missed the bus. Здесь названа главная причина, и этого достаточно, чтобы ответ был понятным, коротким и логичным для устной или письменной речи.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842750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late because I missed the bus, and I had to wait for the next one. Такой вариант добавляет подробность и чаще подходит для письменного ответа или более развёрнутого сообщения.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 полное объяснение в английском предложении
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037" y="13878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Why? и ответить на него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Why?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помогает найти причину действия, события или результата. Такой вопрос направляет ответ: ученик не просто сообщает факт, а объясняет, почему он произошёл.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строим по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 начинается с Because, Because of, Since или As. Эти слова сразу показывают, что дальше будет объяснение, а не новый факт без связи с предыдущим предложением.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должна подходить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объяснять именно тот факт, который был в вопросе. Если связь нарушена, фраза звучит нелогично, даже если слова написаны правильно и ошибок в грамматике нет.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лучше выбирать простые причины и короткие ответы. Например: Why are you happy? — Because I got a new book. Так речь звучит ясно и уверенно.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Объяснения в ответах на уроке английского языка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краткое объяснение помогает звучать уверенно и ясно. Конструкция I think so because… показывает не только мнение, но и причину, поэтому ответ воспринимается более убедительно.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объяснение делает реплику понятной собеседнику. Фразы The answer is… because… и This is important because… подходят, когда нужно быстро связать мысль с фактом или правилом.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письменном ответе причина помогает раскрыть мысль полностью. Такие конструкции часто нужны при описании картинки, рассказе о себе, обсуждении школьных правил и чтении простых текстов.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добавлять примеры к объяснению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что причина не случайна, а действительно работает в конкретной ситуации. После because удобно добавить один понятный случай, связанный с темой урока и знакомый ученику.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точные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небольшие примеры без лишних деталей. Они должны быть легко понятны на слух и не отвлекать от главной мысли, иначе объяснение станет длинным и менее ясным.
</a:t>
            </a:r>
            <a:endParaRPr lang="en-US" sz="1282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примеров подходят школа, дом, кружки, игры и повседневные дела. Такие ситуации помогают быстро подобрать подходящую причину и показать её на знакомом жизненном материале.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должен поддерживать именно ту причину, которую вы назвали. Если он не связан с вопросом, ответ звучит случайно, даже если грамматически построен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объяснения в ответах учеников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сильные ответы остаются устойчивыми по всем признакам, а слабые теряют качество уже на уровне причины и примера.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причина и чем точнее связь с фактом, тем понятнее и убедительнее ответ ученика.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оценки ответов по теме giving reasons and explanations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because и so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 причину и результат. Если порядок частей предложения неверный, смысл меняется, и фраза звучит нелогично даже при правильных словах и грамматике.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of ставится перед существительным или словосочетанием, а не перед глаголом. Если после него идёт действие, лучше выбрать because и построить полное предложение.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like it because it is good звучат слабо, потому что не объясняют ничего конкретного. Лучше назвать точную причину, связанную с ситуацией или фактом.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избегать повторения одного и того же слова или одной и той же мысли. Краткое и точное объяснение звучит естественнее и помогает ответу выглядеть грамотным.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объяснения перед ответом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перед устным или письменным ответом на английском языке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объяснение помогает высказать мнение спокойно и уважительно. Фразы I think this answer is correct because… или I disagree because… звучат ясно и не выглядят резко.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в споре опирается на факт, пример или правило. Тогда собеседник понимает, почему вы так думаете, и разговор становится содержательным, а не эмоциональным.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шестиклассника важны простые и короткие фразы без сложных конструкций. Так легче говорить уверенно, быстро реагировать на вопросы и не терять главную мысль.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Объяснения в диалоге и мини-споре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53089"/>
            <a:ext cx="3812100" cy="1508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 в разных школьных ситуациях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причина объясняет событие и помогает связать разные части ответа в одно логичное высказывание.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причина напрямую объясняет результат, поэтому ответ становится понятным и логически завершённым.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giving reasons and explanations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762" y="1844204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850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625" y="1850834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объяснения делают речь понятнее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ход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помогает слушателю увидеть не только ответ, но и путь к нему. Когда причина названа прямо, мысль становится прозрачной и легче воспринимается в классе.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 и so соединяют два события в одну логическую цепочку. Благодаря этому фраза звучит как цельный ответ, а не как набор отдельных предложений.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такие связки делают ответ увереннее и точнее, а в письменной — более связным. Это особенно полезно, когда нужно сказать кратко, но по существу.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улучшается ответ, когда появляется объяснение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объём, а качество логики: каждый новый элемент делает ответ точнее, убедительнее и понятнее для слушателя.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причины, примера и вывода последовательно повышает понятность ответа и делает его сильнее в учебной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ответа по теме reason and explanation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and explanation: говорим по-английски ясно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объяснять мысль делает английскую речь точнее и увереннее. Если назвать причину, связать её с результатом и добавить короткий пример, ответ звучит естественно и 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2026-05-30T15:55:14Z</dcterms:created>
  <dcterms:modified xsi:type="dcterms:W3CDTF">2026-05-30T15:55:14Z</dcterms:modified>
</cp:coreProperties>
</file>