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 предлог: как их различать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где часть слова, а где отдельное слово.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знать разницу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писать без ошибок, разбирать слова по составу и понимать смысл предложения. Похожие по звучанию формы часто вводят в заблуждение, поэтому важно уметь быстро отличать приставку от предлога.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приставка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приставок от одного корня образуются родственные слова с разными оттенками смысла: ехать — уехать — приехать — переехать. Меняется направление, действие или результат.
</a:t>
            </a:r>
            <a:endParaRPr lang="en-US" sz="720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особенно часто встречаются по-, под-, при-, у-, пере-, за-, вы-, без-, раз-. Они помогают точнее выразить движение, повтор, присоединение, отсутствие признака и другие значения.
</a:t>
            </a:r>
            <a:endParaRPr lang="en-US" sz="720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 входит в состав слова. Она не отделяется пробелом и не употребляется самостоятельно, потому что без корня не имеет полного значения.
</a:t>
            </a:r>
            <a:endParaRPr lang="en-US" sz="720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по составу приставка выделяется отдельно от корня, суффикса и окончания. Это помогает увидеть, как слово устроено и почему оно пишется слитно.
</a:t>
            </a:r>
            <a:endParaRPr lang="en-US" sz="7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предлог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3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 называет предмет, признак или действие. Он служит для связи слов в предложении и помогает показать, как одно слово связано с другим.
</a:t>
            </a:r>
            <a:endParaRPr lang="en-US" sz="853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выражают место, время, причину, направление и другие отношения: в школе, на уроке, к другу, из дома, без тетради. Они уточняют смысл высказывания.
</a:t>
            </a:r>
            <a:endParaRPr lang="en-US" sz="84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всегда пишется раздельно с тем словом, к которому относится. Между ними часто можно вставить другое слово: в нашей школе, к хорошему другу.
</a:t>
            </a:r>
            <a:endParaRPr lang="en-US" sz="841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падежом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определить форму существительного, местоимения или числительного: без тетради, с ним, к троим. По нему легче понять, какую роль слово играет в предложении.
</a:t>
            </a:r>
            <a:endParaRPr lang="en-US" sz="84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удобно сравнивать на привычных примерах из речи и письма.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приставки и предлога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часть слова меняет его значение и не отделяется, это приставка; если между словами можно вставить другое слово, это предлог.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русскому языку для 6 класса; обобщение правил орфографии и морфемики
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приставка в слове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корнем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всегда находится перед корнем и входит в состав основы. Она помогает образовать новое слово, поэтому выделяется при морфемном разборе отдельно от корня.
</a:t>
            </a:r>
            <a:endParaRPr lang="en-US" sz="708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пробела
</a:t>
            </a:r>
            <a:pPr algn="l" indent="0" marL="0">
              <a:lnSpc>
                <a:spcPct val="115000"/>
              </a:lnSpc>
              <a:buNone/>
            </a:pPr>
            <a:r>
              <a:rPr lang="en-US" sz="2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 пишется отдельно и не может стоять сама по себе. В словах поезд, записать, переход, подгорный она соединяется с корнем слитно.
</a:t>
            </a:r>
            <a:endParaRPr lang="en-US" sz="839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убрать приставку, значение слова изменится или исчезнет нужный оттенок смысла. Именно поэтому приставка важна не только для написания, но и для понимания слова.
</a:t>
            </a:r>
            <a:endParaRPr lang="en-US" sz="708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разбора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удобно видеть границы частей слова: по-езд, за-пис-ать, пере-ход, под-гор-ный. Такой разбор помогает запомнить, где заканчивается приставка и начинается корень.
</a:t>
            </a:r>
            <a:endParaRPr lang="en-US" sz="70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предлог в предложении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Пишется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всегда отделён от следующего слова пробелом: в классе, на столе, из дома, к бабушке, без книги. Это его главное внешнее отличие.
</a:t>
            </a:r>
            <a:endParaRPr lang="en-US" sz="806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 с зависимым 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относится к существительному, местоимению или числительному: в тетради, с ним, к троим. Он помогает связать зависимое слово с другим членом предложения.
</a:t>
            </a:r>
            <a:endParaRPr lang="en-US" sz="747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предлога мы понимаем, где происходит действие, откуда кто-то пришёл, к чему движется предмет или по какой причине совершается действие.
</a:t>
            </a:r>
            <a:endParaRPr lang="en-US" sz="806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является частью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 образует новое слово, а только помогает строить предложение. Поэтому его нужно видеть отдельно от слова, к которому он относится.
</a:t>
            </a:r>
            <a:endParaRPr lang="en-US" sz="80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Проверяем: приставка или предлог?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анализе написания, значения и возможности вставки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пары слов и определите, что перед вами: сочетание слов или одно слово с приставкой.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и раздельно: похожие примеры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связано со связью слов в предложении, а слитное — со строением слова и его значением.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«Приставка и предлог»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197" y="1935525"/>
            <a:ext cx="20115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0" y="3429876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приставка меняет значение слова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может показать, что действие началось или достигло результата: бежать — прибежать, лететь — прилететь. Смысл становится точнее и конкретнее.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приставки обозначают повторность или возвращение к уже сделанному: писать — записать — переписать. Одна основа образует несколько родственных слов.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помогают передать движение к чему-то или от чего-то: ехать — приехать — уехать. Так слово сразу сообщает о направлении действия.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без-/бес- может указывать на отсутствие качества: вежливый — невежливый, шумный — бесшумный. Она меняет не только написание, но и смысл слова.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 падежи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Связь со 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стоит перед существительным, местоимением или числительным и помогает связать его с другими словами. Благодаря этому в предложении становится понятнее, кто, где, откуда и куда действует.
</a:t>
            </a:r>
            <a:endParaRPr lang="en-US" sz="894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Выбор падежа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предлог требует определённой формы слова: без тетради, к дому, о книге, с другом. Падеж показывает грамматическую роль зависимого слова в предложении.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Смена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предлог может сочетаться с разными падежами и менять смысл: в дом — направление, в доме — место, из дома — движение откуда-то.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приставка может встречаться в разных словах, поэтому важно смотреть на значение целого слова.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приставки и их значения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приставки помогают точно передавать направление, повтор, отсутствие признака и начало действия.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русскому языку для 6 класса; дата не требуется.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перепутать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 лес» или «влез»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слух сочетания могут быть очень похожи, но смысл у них разный. В лес — это предлог и существительное, а влез — одно слово с приставкой, которое обозначает действие и пишется слитно.
</a:t>
            </a:r>
            <a:endParaRPr lang="en-US" sz="987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 дорожке» или «подорожник»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 дорожке легко разбирается на предлог и существительное, между ними можно вставить определение. Подорожник устроен иначе: это цельное слово, и предлог здесь уже не выделяется.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 мостом» или «замок»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за мостом показывает место и пишется раздельно, потому что за — это предлог. А замок — самостоятельное слово, где нет предлога, а есть устойчивое написание и другое значение.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почему одни слова пишутся слитно, а другие — раздельно.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 предлог: сравнение по признакам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часть слова образует новое слово, это приставка; если она лишь связывает слова в предложении, это предлог.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«Приставка и предлог» для 6 класса.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написание на практике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173400" y="16529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самостоятельное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есть ли рядом отдельное слово, которое можно прочитать самостоятельно. Если такая часть стоит перед существительным или местоимением, это может быть предлог.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1173400" y="27786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вставить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частью и следующим словом можно добавить прилагательное или другое пояснение, перед тобой предлог. Например: по широкой дороге, в нашей школе, к доброму другу.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1206700" y="39043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значение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вставка невозможна, а без этой части слово меняет смысл, это приставка. Так работает подъехать: отделить приставку нельзя, потому что образуется другое слово.
</a:t>
            </a:r>
            <a:endParaRPr lang="en-US" sz="11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звучание слов часто мешает сразу заметить правильное написание.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не из-за незнания правила, а из-за внешнего сходства слов и спешки при письме.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методическая схема типичных ошибок по теме; точные статистические данные не приводятся.
</a:t>
            </a:r>
            <a:endParaRPr lang="en-US" sz="6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не ошибиться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написания приставки и предлога на примерах слов и сочетаний.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пары для запоминания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3617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школу — вошёл в школу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школу — это предлог с существительным, а вошёл в школу уже содержит приставку в- в составе глагола. Пара помогает увидеть разницу между действием и направлением.
</a:t>
            </a:r>
            <a:endParaRPr lang="en-US" sz="892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37478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поле — наполнил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поле обозначает место и пишется раздельно, потому что на — предлог. Наполнил — это одно слово с приставкой на-, которая меняет значение и образует новый глагол.
</a:t>
            </a:r>
            <a:endParaRPr lang="en-US" sz="892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2913396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лесу — полетел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лесу — сочетание предлога с существительным, оно отвечает на вопрос где? Полетел пишется слитно, потому что по- входит в состав слова и не отделяется.
</a:t>
            </a:r>
            <a:endParaRPr lang="en-US" sz="892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451994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конца — бесконечный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конца — это предлог с существительным, а бесконечный — слово с приставкой бес-. Здесь хорошо видно, как меняются и написание, и значение.
</a:t>
            </a:r>
            <a:endParaRPr lang="en-US" sz="892" dirty="0"/>
          </a:p>
        </p:txBody>
      </p:sp>
      <p:sp>
        <p:nvSpPr>
          <p:cNvPr id="14" name="Text 6"/>
          <p:cNvSpPr txBox="1"/>
          <p:nvPr/>
        </p:nvSpPr>
        <p:spPr>
          <a:xfrm>
            <a:off x="775200" y="3990601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землёй — подземный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землёй пишется раздельно, потому что под — предлог. Подземный — цельное слово с приставкой под-, которое называет признак и не делится пробелом.
</a:t>
            </a:r>
            <a:endParaRPr lang="en-US" sz="89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 предлог в тексте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подсказки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учебном тексте приставки и предлоги выделены разными цветами, чтобы их было легче увидеть. Сразу заметно, что приехал, подписал и подземный — это слова с приставками, а в школе, к другу и без книги — сочетания с предлогами.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смысл становится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предлог стоит отдельно, он помогает понять место, направление или причину действия. В сочетаниях на улице, из дома и к бабушке смысл читается без труда, потому что предлог связывает слова и уточняет отношения между ними.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меняет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приставку и предлог, фраза может стать неверной по написанию и по смыслу. Именно поэтому в текстах важно замечать, где слово образовано приставкой, а где рядом стоит отдельное служебное слово.
</a:t>
            </a:r>
            <a:endParaRPr lang="en-US" sz="789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входит в состав слова и пишется слитно, а предлог существует отдельно и связывает слова в предложении. Умение различать их помогает писать без ошибок и лучше понимать структуру речи.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2026-05-28T04:40:06Z</dcterms:created>
  <dcterms:modified xsi:type="dcterms:W3CDTF">2026-05-28T04:40:06Z</dcterms:modified>
</cp:coreProperties>
</file>