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от восточных славян к Московскому государству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племён к государству: занятия, власть князей, вера, войны и возвышение Москвы.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раннем Средневековье: время перемен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VI–XV веках на будущих землях России жили восточные славяне и соседи. Их жизнь определяли природа и хозяйство: земледелие, охота, ремёсла, торговля. Центры укреплялись вдоль рек Днепр, Волхов, Волга и Ока, а источники показывают изменения в культуре и 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83458"/>
            <a:ext cx="384900" cy="34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600565"/>
            <a:ext cx="384900" cy="30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83458"/>
            <a:ext cx="384900" cy="34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83458"/>
            <a:ext cx="384900" cy="34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и их занятия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Подсечно-огневое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часто освобождали от леса и кустарника выжиганием, после чего сеяли и выращивали урожай. Такой способ поддерживал жизнь общины и давал основу для питания и запасов.
</a:t>
            </a:r>
            <a:endParaRPr lang="en-US" sz="1075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промыслы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Рыбу добывали в реках и озёрах: это помогало переживать неурожайные годы. Дополняли рацион охота и другие промыслы, где важны были опыт и правильно выбранные снасти.
</a:t>
            </a:r>
            <a:endParaRPr lang="en-US" sz="1153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община и совместный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жили семьями, объединёнными в общину. Работы выполнялись сообща: распределяли участки, помогали в поле и на промыслах, вместе решали бытовые вопросы и соблюдали общие правила.
</a:t>
            </a:r>
            <a:endParaRPr lang="en-US" sz="971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 уход за стадами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обеспечивало людей мясом и молочными продуктами, а также давало материалы для одежды и хозяйства. Уход за животными требовал постоянного труда и знаний о пастбищах.
</a:t>
            </a:r>
            <a:endParaRPr lang="en-US" sz="1045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 и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использовали соху, топор, серп, косу, мотыгу, а для хранения зерна — глиняную посуду. Эти вещи отражали потребности людей и их умение приспосабливаться к местным условиям.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племена превратились в государство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развития: от расселения и роста поселений к единой власти и управлению. Схема отражает общий логический переход, описанный в учебных источниках.
</a:t>
            </a:r>
            <a:endParaRPr lang="en-US" sz="8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Киев: центр власти и торговли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купцов и ремесленников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стал одним из главных городов Руси благодаря положению на пути «из варяг в греки». Через него проходили купцы, ремесленники и княжеская дружина, поэтому в городе росло значение торговли и управления.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укреплённый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развивались строительство и церковная жизнь. Город укрепляли валами и деревянными стенами, рядом находились пристани, рынки и мастерские, где люди создавали нужные вещи и товары.
</a:t>
            </a:r>
            <a:endParaRPr lang="en-US" sz="11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12821"/>
            <a:ext cx="3432300" cy="14991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жителей Руси и связанные с ними предметы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занятия напрямую определяли орудия труда и 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возникали из повседневных потребностей: хозяйство давало пищу, ремёсла — изделия, торговля — связи, а оружие — безопасность власти.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предметам и занятиям, известным из письменных и археологических данных.
</a:t>
            </a:r>
            <a:endParaRPr lang="en-US" sz="6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Князья, дружина и управление землёй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 Древней Руси был прежде всего военным предводителем и правителем города или земли. Его решения влияли на безопасность и порядок, а потому требовали опоры в реальных силах.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поддержкой князя служила дружина — отряд вооружённых воинов. Они участвовали в походах, помогали собирать дань и охраняли территорию, защищая интересы княжеской власти.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князе действовали советники и старшие дружинники. В самих городах важную роль играли вече и местные старейшины, а влияние князей постепенно усиливалось по мере роста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учебная интерпретация: «значение» показано условно, без точных статистических величин по периодам.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изменения главных центров Руси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менялись не только из-за богатства земель, но и из-за контроля торговых путей и способов управления, которые работали в разных регионах.
</a:t>
            </a:r>
            <a:endParaRPr lang="en-US" sz="110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ранние преимущества Киева затем дополнялись самостоятельностью Новгорода и усилением Северо-Восточной Руси, а Москва быстрее наращивала объединяющую роль.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на Руси в 988 году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Руси связано с решением князя Владимира Святославича в 988 году. Событие повлияло на духовную жизнь: появились новые представления о вере, праздниках и правилах поведения.
</a:t>
            </a:r>
            <a:endParaRPr lang="en-US" sz="1131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укрепило связи с Византией и помогло развивать письменность, каменное зодчество, иконопись. В городах строили храмы, а церковные книги и богослужение распространяли общие традиции.
</a:t>
            </a:r>
            <a:endParaRPr lang="en-US" sz="10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книги и летописи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использовали азбуку, созданную на основе кириллицы. Появлялись берестяные грамоты и рукописные книги, а также летописи — записи событий, которые помогали сохранять знания для будущих поколений.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поддерживалось при монастырях и храмах: первые школьные формы часто связывались с церковной жизнью и переписыванием текстов. Так грамотность постепенно становилась частью городской культуры и управления.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летопись — «Повесть временных лет». В ней сохранились сведения о князьях, городах, войнах и обычаях людей, что делает текст важным источником для понимания прошлого.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работала не только «для истории». Она помогала вести государственные дела, передавать распоряжения и формировать общую память о том, кто правил и как менялась жизнь на Руси.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городская жизнь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городах работали кузнецы, гончары, ювелиры, ткачи, плотники и кожевники. Ремесленники обеспечивали жителей всем нужным: от посуды и тканей до деталей для домов и судов.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заказчиками выступали княжеские дворы, мастерские и купцы. Изделия делали по запросу и по местным обычаям: железо превращалось в оружие, а глина — в горшки и кувшины.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Торги на городских площадях объединяли товары из разных земель. Мастерские часто располагались у посада и рынка, чтобы быстрее обменивать продукцию на соль, зерно, ткани и украшения.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 основных товарах и направлениях обмена: учебные материалы по истории Древней Руси (обобщение без указания количественных долей).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торговали на Руси и с кем обменивались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Торговлю связывали реки: ладьи перевозили грузы, а по суше ходили караваны. Это помогало доставлять товары в разные города и земли.
</a:t>
            </a:r>
            <a:endParaRPr lang="en-US" sz="1174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товаров показывает смешанный характер торговли: от продуктов питания и сырья до изделий ремесла. Значит, городские мастерские тесно зависели от обмена.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Русь в период раздробленности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изменений после распада единого управления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 и его последствия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1237–1240 годах Русь подверглась нашествию войск Батыя. Были разорены Рязань, Владимир, Киев и многие другие города, а часть жителей погибла или ушла в лесные районы и на северо-восток.
</a:t>
            </a:r>
            <a:endParaRPr lang="en-US" sz="1109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оказались в зависимости от Золотой Орды и должны были платить дань. Разорение городов ударило по хозяйству: торговля, ремёсла и строительство долго восстанавливались.
</a:t>
            </a:r>
            <a:endParaRPr lang="en-US" sz="11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выводы по школьным обобщениям о последствиях нашествия (значения на шкале условны, точной статистики нет).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Древняя Русь до и после нашествия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источниках подчеркиваются разорения и зависимость, поэтому в восстановление входили и дороги, и производство, и строительство. Это отражалось на повседневной жизни.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провал по хозяйственным и городским показателям после нашествия. Самые заметные потери приходятся на рост городов и темпы строительства.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Северо-Западная Русь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Новгороде складывалась особая политическая практика, где важную роль играло вече — собрание горожан. Это помогало городу принимать решения и отстаивать свои интересы.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связывали торговые связи с Балтикой и путями к Ганзейским городам, а также северные маршруты с лесными районами. Через торговлю поступали товары и новости, укреплялись контакты.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Новгородцы развивали ремёсла, рыболовство и земледелие в окружающих землях. Выгодное положение на перекрёстке путей делало город одним из самых богатых и культурных центров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25657"/>
            <a:ext cx="3432300" cy="1241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Руси XIII–XIV веков (обобщение).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княжества Руси XIII–XIV веков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чем отличались центры разных земель: управление, богатство территорий и характер политической борьбы.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имели разные «механизмы» развития: где-то сильнее было городское участие, где-то — княжеская власть, а Москва выделялась тенденцией к объединению.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Возвышение Москвы и объединение русских земель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начала усиливаться благодаря выгодному расположению на пересечении торговых путей и притоку переселенцев. Князья проводили политику, укреплявшую влияние будущего центра.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укрепил хозяйство Москвы, расширил её влияние и получил право собирать дань для Орды. Это повышало управленческие возможности и доверие к московским властям.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1380 год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Донской одержал победу на Куликовом поле в 1380 году. Победа стала важным символом объединения и укрепления решимости русских земель.
</a:t>
            </a:r>
            <a:endParaRPr lang="en-US" sz="11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в деревянных домах и чаще всего обогревались очагом. Одежду шили из льна, шерсти и кожи, а в быту использовали простую глиняную и деревянную посуду.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зависело от того, что давала земля и промыслы: в обычных домах ели хлеб и каши, а также рыбу, овощи, мёд и молочные продукты. Праздничные блюда отличались по сезону.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 в Древней Руси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община задавали порядок жизни: совместный труд в поле, помощь соседям и соблюдение правил. Важными событиями становились церковные обряды и праздники, которые объединяли людей.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менялся медленно, но отражал и хозяйство, и веру, и отношения внутри общества. По одежде, посуде и предметам видно, как работали люди и что ценили в своей общине.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вещей: как занятия формировали Русь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Руси показывает путь от расселения восточных славян к государству, городам, письменности, культуре и торговле. Важные повороты — христианство, княжеская власть, монгольское нашествие и возвышение Москвы.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2026-05-14T16:54:09Z</dcterms:created>
  <dcterms:modified xsi:type="dcterms:W3CDTF">2026-05-14T16:54:09Z</dcterms:modified>
</cp:coreProperties>
</file>