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вызовы, от климата до войн, требуют общих решений.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локальные риски стали мировыми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быстрые изменения в экономике, городах и технологиях усилили давление на природу и общество. Одновременно выросли население, потребление ресурсов и разрыв в возможностях стран.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затрагивают всю планету и создают угрозу устойчивому развитию. Их нельзя решить усилиями одной страны, потому что причины и последствия выходят за национальные границы.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проблем характерны долговременность, взаимосвязь и накопительный эффект. Изменение климата, эпидемии, бедность и дефицит ресурсов усиливают друг друга и требуют согласованных решений.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признаки глобальных проблем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глобальных относят не только экологические, но и социальные и политические вызовы: продовольственную безопасность, ядерную безопасность, миграцию, неравенство и доступ к базовым благам.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 и усиление нагрузки на ресурсы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 демографическим ростом растут спрос на воду, пищу и энергию, особенно в городах и быстро развивающихся регионах.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 и потребление, тем выше давление на экосистемы, инфраструктуру и социальные 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2022; прогноз на 2050 год по оценке ООН.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 системный кризис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которая теряет влагу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меняет привычный ландшафт быстрее, чем успевает восстановиться почва. Трещины на земле становятся знаком не только жары, но и потерь для сельского хозяйства, водоснабжения и повседневной жизни людей в уязвимых регионах.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огонь становится нормой сезона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начинается как локальная беда, но быстро превращается в угрозу для воздуха, жилья и здоровья. Дым закрывает небо, а выгоревшие территории показывают, насколько хрупким становится баланс между климатом и безопасностью человека.
</a:t>
            </a:r>
            <a:endParaRPr lang="en-US" sz="9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057698"/>
            <a:ext cx="4750071" cy="1697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глобальные проблемы и их проявления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кризисы проявляются в жизни людей и к чему они приводят.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разные по природе проблемы сходятся в общих последствиях: снижают безопасность, ухудшают здоровье и сужают возможности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ООН, ВОЗ и Всемирного банка.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неравенство в современном мире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означает не только низкий доход, но и отсутствие устойчивого доступа к питанию, жилью, медицинской помощи и безопасной среде. Она делает повседневную жизнь уязвимой к любым кризисам.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особенно заметно в качестве образования, уровне цифровой доступности и возможностях получить современную работу. Разрыв в ресурсах закрепляет различия между странами, регионами и социальными группами.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бедность опасна особенно сильно: она повышает риск раннего труда, ухудшает здоровье и сокращает шансы продолжить обучение. Так формируется замкнутый круг, из которого трудно выйти без поддержки общества.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оценкам международных организаций, борьба с бедностью требует не разовой помощи, а долгосрочных решений: рабочих мест, социальной защиты, доступного образования и справедливого распределения возможностей.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продовольственная безопасность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тарелка — не всегда след нехватки еды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возникает не только там, где мало продуктов. Войны, рост цен, бедность и разрушение сельского хозяйства лишают людей возможности купить или вырастить еду, даже если она есть на рынке.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сезон, который не состоялся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 потеря урожая быстро превращают деревню в зону риска. Когда земля не дает хлеба, семьи зависят от гуманитарной помощи, а продовольственная безопасность становится вопросом выживания, а не выбора.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причин миграции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часто начинается не с одного события, а с накопления рисков, когда люди теряют чувство безопасности и перспективы.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поток перемещений связан с принуждением и нехваткой возможностей; климатические факторы усиливают уже существующие социальные причины.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 основе обобщения данных ООН и МОМ по причинам миграции.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44150"/>
            <a:ext cx="603375" cy="536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здоровье и эпидемические угрозы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инфекций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перевозки и плотные международные связи ускоряют передачу болезней. Поэтому локальная вспышка может за короткое время стать международной угрозой.
</a:t>
            </a:r>
            <a:endParaRPr lang="en-US" sz="1176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и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вакцинация и ранняя диагностика остаются одним из самых эффективных способов снизить смертность и не допустить перегрузки медицинских систем.
</a:t>
            </a:r>
            <a:endParaRPr lang="en-US" sz="1302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лекарства, врачи и вакцины распределены неравномерно, риск затяжных эпидемий возрастает. Это делает здоровье вопросом не только медицины, но и справедливости.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через сотрудничество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данными, санитарный контроль и укрепление систем здравоохранения помогают быстрее выявлять угрозы. Без международной координации бороться с эпидемиями гораздо сложнее.
</a:t>
            </a:r>
            <a:endParaRPr lang="en-US" sz="12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глобальная проблема порождает другую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показывает, как климатические, социальные и политические кризисы усиливают друг друга.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распределена крайне неравномерно, поэтому её дефицит особенно остро ощущается в засушливых районах, быстрорастущих городах и сельском хозяйстве, где спрос постоянно увеличивается.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энергетика по-прежнему опирается на ископаемое топливо. Это поддерживает выбросы парниковых газов, ухудшает качество воздуха и делает экономику зависимой от ограниченных ресурсов.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связано с экономией воды и энергии, снижением потерь при производстве и потреблении, а также с переходом к более чистым технологиям и источникам энергии.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энергия и сырьевые ресурсы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выбросов парниковых газов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выбросов показывает, что меры в энергетике и промышленности дадут наибольший эффект, но без изменений в транспорте и сельском хозяйстве результат будет неполным.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требует комплексной модернизации сразу нескольких сфер, а не одной меры или одной отрасли.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 секторам эмиссий на основе данных МГЭИК и международных обзоров, актуально на 2023–2024 гг.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загрязнение океанов и истощение почв сокращают жизненное пространство видов и ослабляют экосистемы, из-за чего они хуже восстанавливаются после засух, пожаров и штормов.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Амазония, коралловые рифы и Арктика: там даже небольшие изменения температуры, химического состава воды или режима осадков быстро приводят к необратимым потерям.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и утрата биоразнообразия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251" y="1426907"/>
            <a:ext cx="4560323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и их вклад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глобального ответа и их ключевые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требуют разных инструментов: координации, науки, помощи и финансирования, поэтому эффективность зависит от совместной работы организаций.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мандаты и направления деятельности организаций системы ООН и Всемирного банка.
</a:t>
            </a:r>
            <a:endParaRPr lang="en-US" sz="10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работает в решении глобальных проблем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2015: Парижское соглашение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согласовали общую рамку по климату, задав долгосрочный курс на сокращение выбросов и адаптацию к изменениям, хотя результаты зависят от выполнения национальных обязательств.
</a:t>
            </a:r>
            <a:endParaRPr lang="en-US" sz="1433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2020-е: массовая 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Вакцинация, санитарный контроль и обмен данными снижают риск распространения инфекций и помогают быстрее реагировать на эпидемии, если системы здравоохранения доступны для всех.
</a:t>
            </a:r>
            <a:endParaRPr lang="en-US" sz="1431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программы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бедности, расширение образования для девочек и развитие возобновляемой энергетики дают устойчивый эффект, когда поддерживаются политикой, технологиями и участием общества.
</a:t>
            </a:r>
            <a:endParaRPr lang="en-US" sz="14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показывает, какие условия последовательно укрепляют устойчивое развитие общества.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приоритеты молодежи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чаще связывают собственные жизненные планы с состоянием общества, поэтому вопросы климата, прав и безопасности для них не абстрактны.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 высокие оценки показывают, что молодёжь видит глобальные проблемы как единый набор взаимозависимых рисков.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приоритетов, отражённых в международных молодёжных опросах и обсуждениях 2020-х годов.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713109"/>
            <a:ext cx="386371" cy="3090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713109"/>
            <a:ext cx="386371" cy="30909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5012" y="2679413"/>
            <a:ext cx="376490" cy="37649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школьника и гражданина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лишний свет, бережно расходовать воду и тепло, сокращать бытовые потери — простые действия, которые формируют привычку отвечать за собственное потребление.
</a:t>
            </a:r>
            <a:endParaRPr lang="en-US" sz="1447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и отказ от лишней упаковки уменьшают нагрузку на свалки и помогают лучше понимать, как повседневные покупки связаны с экологией.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благотворительных и экологических проектах развивает инициативность, учит работать в команде и показывает, что личный вклад может иметь заметный общественный эффект.
</a:t>
            </a:r>
            <a:endParaRPr lang="en-US" sz="1447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жизни школы, города и страны помогает связывать личные решения с общими последствиями и постепенно формирует зрелое чувство ответственности.
</a:t>
            </a:r>
            <a:endParaRPr lang="en-US" sz="1453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отношение к новостям и публикациям защищает от манипуляций, помогает отличать факты от слухов и поддерживает ответственное участие в общественной дискуссии.
</a:t>
            </a:r>
            <a:endParaRPr lang="en-US" sz="14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вызовы требуют общих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нельзя рассматривать по отдельности: они переплетаются, усиливают друг друга и затрагивают безопасность, здоровье, экономику и права человека, поэтому решаются только совместными и последовательными действиями.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2026-05-25T11:05:42Z</dcterms:created>
  <dcterms:modified xsi:type="dcterms:W3CDTF">2026-05-25T11:05:42Z</dcterms:modified>
</cp:coreProperties>
</file>