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мира споровиков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Споровики — важная группа организмов, размножающихся с помощью спор.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и биологическое значение споровиков
</a:t>
            </a:r>
            <a:endParaRPr lang="en-US" sz="2587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споровиков началось с XIX века благодаря микроскопии. Сегодня описано свыше 100 000 видов, и исследования продолжаются. Споровики интересуют биологов, медиков и агрономов.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споры?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— это специальные клетки, способные размножаться без оплодотворения, обеспечивая быстрое распространение организмов.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обладают высокой устойчивостью к высыханию, холоду и другим экстремальным условиям, что помогает им выживать в неблагоприятной среде.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спор происходит с помощью ветра, воды и животных, что позволяет споровикам заселять разные экосистемы по всему миру.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споровиков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группу споровиков входят плесневые грибы, такие как мукор и пеницилл, которые часто встречаются в природе и хозяйстве.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Миксомицеты представляют собой слизевиков — организмы, способные к движению и формированию спор в сложных структурах.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Зигомицеты — группа грибов, размножающихся с помощью зигоспор и распространённых в почве и растительных остатках.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споровики, например, малярийный плазмодий, являются одноклеточными протистами, вызывающими болезни у человека и животных.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внешнего вида споровиков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размер: от микроскопических до видимых невооружённым глазом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Споровики могут быть одноклеточными или образовывать многоклеточные структуры, включая нитевидные грибницы и комки. Их размеры варьируются от нескольких микрометров до нескольких сантиметров, что влияет на их заметность в природе.
</a:t>
            </a:r>
            <a:endParaRPr lang="en-US" sz="789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Цветовые оттенки и текстуры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споровиков разнообразна: встречаются белые, зелёные, чёрные и ярко-жёлтые формы. Они могут иметь слизистую поверхность или сухую и порошковидную структуру, что помогает им приспосабливаться к среде.
</a:t>
            </a:r>
            <a:endParaRPr lang="en-US" sz="89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Спорангии и их внешний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образования — спорангии — часто представляют собой округлые или каплевидные структуры, внутри которых формируются споры. Их форма и цвет варьируются у разных видов и играют роль в распространении.
</a:t>
            </a:r>
            <a:endParaRPr lang="en-US" sz="891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1334" y="3129007"/>
            <a:ext cx="442575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0600" y="1652893"/>
            <a:ext cx="442575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строения клетки споровика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и прочная оболочка защищает клетку от внешних воздействий и сохраняет влагу, обеспечивая выживаемость в суровых условиях.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видов имеются жгутики или ложноножки, которые позволяют клеткам двигаться и искать благоприятные условия.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 цитоплазма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контролирует процессы жизнедеятельности, а цитоплазма содержит органоиды, необходимые для обмена веществ и энергии.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Спорангии и споры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образуются внутри специализированных структур — спорангиев, которые защищают их до момента распространения.
</a:t>
            </a:r>
            <a:endParaRPr lang="en-US" sz="9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 источник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споровики расщепляют органику, питаются остатками растений и животных, обеспечивая плодородие. Они образуют обширные колонии, особенно заметные после дождя.
</a:t>
            </a:r>
            <a:endParaRPr lang="en-US" sz="918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— пресная и морская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озёрах, реках и океанах споровики присутствуют в воде и на подводных растениях, участвуя в биохимических циклах и питательных цепочках.
</a:t>
            </a:r>
            <a:endParaRPr lang="en-US" sz="906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Поверхности растений и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Споровики часто обитают на листьях, плодах, коже животных и человека — как в симбиотических, так и в паразитических формах.
</a:t>
            </a:r>
            <a:endParaRPr lang="en-US" sz="906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обитания споровиков
</a:t>
            </a:r>
            <a:endParaRPr lang="en-US" sz="2800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жизненного цикла споровиков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спор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специальных структурах формируются споры, готовые к распространению и выживанию.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спор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разносятся через воздух, воду или животных, достигая новых подходящих местообитаний.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спор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Попав в благоприятную среду, споры прорастают, переходя в активную вегетативную форму.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 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форма растёт, развивает структуры для питания и далее начинает новый цикл образования спор.
</a:t>
            </a:r>
            <a:endParaRPr lang="en-US" sz="114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споровика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образования спор до начала нового жизненного цикла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споровиков в природе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грибы, такие как мукор и пеницилл, часто встречаются в домах и играют важную роль в разложении органического материала.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Ржавчинные грибы представляют собой паразитов растений, влияя на сельское хозяйство и экосистемы.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Миксомицеты — слизевики с уникальными подвижными стадиями и сложным циклом развития.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Малярийный плазмодий — одноклеточный паразит, вызывающий опасные заболевания человека и животных.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741093"/>
            <a:ext cx="3563700" cy="1661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споровиков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три основные группы споровиков с указанием среды обитания, экологической роли и способов распространения. Паразитические виды часто вызывают болезни у растений, животных и человека.
</a:t>
            </a:r>
            <a:endParaRPr lang="en-US" sz="1068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группы споровиков занимают разные экологические ниши и распространяются различными способами, при этом паразитические формы часто вызывают заболевания.
</a:t>
            </a:r>
            <a:endParaRPr lang="en-US" sz="1118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грибов и протистов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споровиков в природе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органических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Споровики активно разлагают опавшие листья и древесину, возвращая питательные вещества обратно в почву. Это способствует плодородию и поддержанию здоровья экосистем.
</a:t>
            </a:r>
            <a:endParaRPr lang="en-US" sz="882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с растениями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споровики образуют микоризу — симбиотические связи с корнями растений. Это улучшает поглощение воды и минералов, способствуя росту растений.
</a:t>
            </a:r>
            <a:endParaRPr lang="en-US" sz="100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почвенных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Споровики служат пищей для мелких организмов в почве, таких как амёбы и насекомые, поддерживая биологическое разнообразие и устойчивость экосистем.
</a:t>
            </a:r>
            <a:endParaRPr lang="en-US" sz="973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Споровики-паразиты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Малярийный плазмодий поражает клетки крови человека, вызывая малярию — опасное заболевание с высоким уровнем смертности в тропиках.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Фитофтора вызывает болезни у картофеля и томатов, приводя к гибели урожая и значительным экономическим потерям для фермеров.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Грибки-дерматофиты вызывают кожные и ногтевые инфекции у человека, требуя медицинского лечения и профилактических мер.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споровиков по типам среды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пресные водоёмы обеспечивают наиболее благоприятные условия для существования разнообразных видов споровиков.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видов споровиков сосредоточена в почве и воде, что подчёркивает их важную роль в этих экосистемах.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исследования 2021 года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 — источник антибиотиков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 стал первым антибиотиком, спасшим миллионы жизней. Его открытие позволило лечить инфекции, ранее считавшиеся смертельными.
</a:t>
            </a:r>
            <a:endParaRPr lang="en-US" sz="906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в питании и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Дрожжевые споровики используются для выпечки хлеба и производства сыров, обеспечивая разнообразие вкусов и текстур продуктов.
</a:t>
            </a:r>
            <a:endParaRPr lang="en-US" sz="906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от опасных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Чёрная плесень может вызывать аллергию и респираторные заболевания, а грибок кандида становится причиной кандидоза у людей с ослабленным иммунитетом.
</a:t>
            </a:r>
            <a:endParaRPr lang="en-US" sz="918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споровиков на жизнь человека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споровиков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личной гигиены и чистота помещений снижают вероятность появления и распространения плесени в жилых условиях.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домашних условиях важно правильно хранить продукты и обеспечивать вентиляцию для предотвращения роста споровиков.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применяются фунгициды — специальные препараты для борьбы с вредоносными споровиками на культурах.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споровиков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ДНК-секвенирование для новых открытий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методы позволяют открывать новые виды споровиков и уточнять их место в биологической классификации.
</a:t>
            </a:r>
            <a:endParaRPr lang="en-US" sz="1025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строения спор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микроскопы раскрывают тонкости строения спор и механизмов размножения у различных видов споровиков.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медицине и аграрном деле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исследуют способы использования споровиков для создания новых лекарств и защиты растений от болезней.
</a:t>
            </a:r>
            <a:endParaRPr lang="en-US" sz="1112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 миллионов
</a:t>
            </a:r>
            <a:endParaRPr lang="en-US" sz="596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грамме почвы находятся сотни миллионов спор, демонстрируя их исключительную распространённость и роль в круговороте веществ.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почвенной микробиологии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 содержится в одном грамме почвы, что подчёркивает их огромную численность и важность для экосистем.
</a:t>
            </a:r>
            <a:endParaRPr lang="en-US" sz="21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Гриб-споровик в играх «Super Mario»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популярной серии игр грибы, похожие на споровиков, становятся бонусами для персонажей, что повышает интерес к микроскопическому миру.
</a:t>
            </a:r>
            <a:endParaRPr lang="en-US" sz="906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заражённых территорий в комиксах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комиксах часто изображают сюжеты с заражёнными спорами зонами, создавая драматический фон для приключений героев.
</a:t>
            </a:r>
            <a:endParaRPr lang="en-US" sz="906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в сериале «Остаться в живых»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из эпизодов сериала плесень используется для создания атмосферы опасности и выживания, знакомя зрителей с феноменом споровиков.
</a:t>
            </a:r>
            <a:endParaRPr lang="en-US" sz="906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Споровики в массовой культуре
</a:t>
            </a:r>
            <a:endParaRPr lang="en-US" sz="2800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изучать споровиков важно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споровиков помогает беречь природу, развивать медицину и сельское хозяйство, а также учит ответственно относиться к своему здоровью и окружающей среде.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2026-05-08T01:09:43Z</dcterms:created>
  <dcterms:modified xsi:type="dcterms:W3CDTF">2026-05-08T01:09:43Z</dcterms:modified>
</cp:coreProperties>
</file>