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«Илиада» и «Одиссея»: правда и вымысел в древнегреческих поэмах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поэмах Гомера история, а где миф?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 и мир древних греков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о героях сначала жили в устной памяти, а потом были записаны. В них видны войны, морские пути, пиры, честь, гостеприимство и повседневная жизнь древних греков.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Троянской войны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828650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Гиссарлык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холме Гиссарлык в современной Турции археологи нашли остатки большого древнего поселения. Именно это место чаще всего связывают с легендарной Троей.
</a:t>
            </a:r>
            <a:endParaRPr lang="en-US" sz="955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войне
</a:t>
            </a:r>
            <a:pPr algn="l" indent="0" marL="0">
              <a:lnSpc>
                <a:spcPct val="100000"/>
              </a:lnSpc>
              <a:buNone/>
            </a:pPr>
            <a:r>
              <a:rPr lang="en-US" sz="48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«Илиады» связан с представлением о войне ахейцев с Троей в Малой Азии. Поэма хранит отголоски событий, которые могли быть очень древними.
</a:t>
            </a:r>
            <a:endParaRPr lang="en-US" sz="971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884124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разрушения
</a:t>
            </a:r>
            <a:pPr algn="l" indent="0" marL="0">
              <a:lnSpc>
                <a:spcPct val="100000"/>
              </a:lnSpc>
              <a:buNone/>
            </a:pPr>
            <a:r>
              <a:rPr lang="en-US" sz="47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слоёв поселения относится к XIII веку до н. э. Это время близко к эпохе, когда мог произойти реальный конфликт между разными группами греков и жителями города.
</a:t>
            </a:r>
            <a:endParaRPr lang="en-US" sz="947" dirty="0"/>
          </a:p>
        </p:txBody>
      </p:sp>
      <p:sp>
        <p:nvSpPr>
          <p:cNvPr id="14" name="Text 5"/>
          <p:cNvSpPr txBox="1"/>
          <p:nvPr/>
        </p:nvSpPr>
        <p:spPr>
          <a:xfrm>
            <a:off x="3746450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неизвестно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Археология подтверждает существование города и следы разрушений, но не может рассказать, как именно шла война и какие герои участвовали в ней.
</a:t>
            </a:r>
            <a:endParaRPr lang="en-US" sz="9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«Илиада» и «Одиссея»; археологические данные об Эгейском мире бронзового века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 поэмах похоже на реальную Древнюю Грецию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в поэмах часто напоминают жизнь людей эпохи бронзы.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сохраняют реальные черты быта и обычаев, хотя сами сюжеты остаются легендарными.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Троя на карте и раскопки Гиссарлыка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Эгейского мира Гиссарлык выглядит как обычный холм в Малой Азии, но именно здесь искали Трою. Раскопки начались в XIX веке благодаря Генриху Шлиману. Позже учёные уточнили, что на этом месте действительно существовал большой древний город.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Холм, который стал легендой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показывают, что легенда не возникла на пустом месте. Здесь были поселение, укрепления и следы разрушений. Но археология не может доказать отдельные сцены поэм: поединки героев, вмешательство богов или разговоры персонажей.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подтвердила археология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содержания «Илиады» и «Одиссеи»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поэмах больше истории, а где больше мифа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подробности делают мир поэм узнаваемым, а чудеса превращают его в легенду.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основе поэм — реальная жизнь людей, но самые яркие эпизоды создаёт миф.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«Илиада»: о чём рассказывает поэма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«Илиада» не пересказывает всю Троянскую войну. В центре внимания — короткий отрезок последнего года осады, когда напряжение между героями становится особенно сильным.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Патрокл и месть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гибель Патрокла и возвращение Ахилла в бой. Эти эпизоды показывают силу дружбы, ярости, скорби и стремления восстановить честь.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поэме герои постоянно оказываются перед выбором, но их жизнь будто уже ограничена судьбой. Поэтому рассказ звучит и как история о войне, и как размышление о человеческой храбрости.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Гнев Ахилла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событием становится ссора Ахилла с Агамемноном. Из-за обиды Ахилл отказывается сражаться, и это меняет ход всех дальнейших событий.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«Илиады» по главным событиям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эпизодов поэмы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58809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416602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 «Илиаде» относится к мифу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рядом с людьми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Афина, Аполлон и Зевс напрямую влияют на ход сражений. В поэме люди действуют не одни: рядом с ними постоянно присутствуют силы, которые направляют исход событий.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Подвиги сверх меры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совершают поступки, которые обычному человеку были бы почти невозможны. Их сила, выносливость и смелость показаны так, чтобы подчеркнуть величие легенды.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судьбы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героев в поэме кажется заранее решённой. Они могут выбирать поступки, но окончательный исход будто уже известен и не зависит только от них.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Легендарный мир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истории появляются чудеса, необычные знаки и божественные вмешательства, она перестаёт быть точным отчётом. Так поэма превращается в героическое предание.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918907"/>
            <a:ext cx="4339200" cy="17165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Ахилл, Гектор и Агамемнон: герои и историческая основа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героев напоминают древних правителей и военных предводителей, но в поэме они показаны как легендарные фигуры.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яркими образами могут скрываться реальные типы лидеров, но поэма сильно их возвышает и делает почти сверхчеловеческими.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«Илиада»; образы героев в контексте общества эпохи бронзы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«Одиссея»: возвращение домой через море и чудеса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41364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рассказывает не о победе в войне, а о мучительном пути Одиссея домой. Его возвращение на Итаку растягивается на десять лет и становится испытанием характера.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413648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море героя подстерегают чудовища, волшебница Кирка, сирены и коварные морские силы. Эти эпизоды делают сюжет напряжённым и показывают, как хрупка жизнь путешественника.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66217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дома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Одиссея главное не слава, а возвращение к семье и своему месту в мире. Именно поэтому поэма особенно близка читателям: она говорит о разлуке, ожидании и верности.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662173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как испытание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остановка в дороге проверяет смелость, разум и терпение героя. Через череду препятствий поэма показывает, что настоящее мужество связано не только с силой, но и с умением выстоять.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29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поэмы Гомера «Одиссея»; оценочная шкала для наглядного сравнения, без статистических данных.
</a:t>
            </a:r>
            <a:endParaRPr lang="en-US" sz="729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Реальное и фантастическое в путешествии Одиссея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Одиссея похож на путь древнего морехода, но поэма превращает обычное плавание в череду испытаний, где реальность постоянно соединяется с чудом.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рассказа исторически правдоподобна, однако самые запоминающиеся эпизоды принадлежат мифу и приключенческой фантазии.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 «Одиссее» отражает жизнь древних греков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семья
</a:t>
            </a:r>
            <a:pPr algn="l" indent="0" marL="0">
              <a:lnSpc>
                <a:spcPct val="115000"/>
              </a:lnSpc>
              <a:buNone/>
            </a:pPr>
            <a:r>
              <a:rPr lang="en-US" sz="47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героя к жене и сыну показывает, насколько важными для греков были дом, род и продолжение семьи. Верность Пенелопы становится символом ожидания и стойкости.
</a:t>
            </a:r>
            <a:endParaRPr lang="en-US" sz="1052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ценности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8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«Одиссея» говорит о терпении, верности и умении ждать даже тогда, когда путь кажется бесконечным. Эти качества были важны для древних греков не меньше, чем смелость.
</a:t>
            </a:r>
            <a:endParaRPr lang="en-US" sz="1075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
</a:t>
            </a:r>
            <a:pPr algn="l" indent="0" marL="0">
              <a:lnSpc>
                <a:spcPct val="115000"/>
              </a:lnSpc>
              <a:buNone/>
            </a:pPr>
            <a:r>
              <a:rPr lang="en-US" sz="49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поэме часто встречаются пиры, приём странников и уважение к гостю. Такие сцены напоминают о древнем обычае, по которому хозяин должен был накормить и защитить путника.
</a:t>
            </a:r>
            <a:endParaRPr lang="en-US" sz="1083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доме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 работу слуг, распоряжения хозяина и советы старейшин. Из этих деталей видно, что в обществе ценили порядок, уважение к старшим и чёткое распределение обязанностей.
</a:t>
            </a:r>
            <a:endParaRPr lang="en-US" sz="9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устной песни к большой поэме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рассказы о героях сохранялись, запоминались и постепенно превращались в записанный текст VIII века до н. э.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исторический факт от вымысла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Обычаи, названия предметов, устройство домов и особенности языка часто отражают реальную эпоху. Такие детали делают поэмы ценным источником о жизни древних греков.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археологией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Историческую основу помогают подтвердить раскопки, древние поселения, оружие, сосуды и другие находки. Если предметы совпадают с описанием в тексте, это усиливает доверие к деталям.
</a:t>
            </a:r>
            <a:endParaRPr lang="en-US" sz="1098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мифа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появляются боги, чудовища, пророчества и невозможные подвиги, начинается художественный вымысел. Эти сцены нельзя читать как точный отчёт о событиях.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двух слоёв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поэмах реальная основа и фантазия часто находятся рядом. Поэтому их нужно использовать осторожно: как рассказ о представлениях людей, а не как учебник истории.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Гомера «Илиада» и «Одиссея»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«Илиады» и «Одиссеи»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поэмы похожи и чем отличаются: одна сосредоточена на войне, другая — на трудном возвращении домой.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поэмы связаны с памятью о прошлом, но показывают разные стороны героического мира: сражение и долгий путь к дому.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Гомера и традиция их изучения в античности и поздней европейской культуре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поэмы Гомера сохранились надолго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Гектора, Ахилла и Одиссея легко запоминаются, а их поступки понятны даже современным читателям. Поэтому поэмы удобно пересказывать, читать вслух и обсуждать.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герои и ясный сюжет помогли поэмам пережить века и остаться важной частью образования и культуры.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 в памяти людей и книг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древности поэмы Гомера не только читали, но и заучивали, чтобы передавать дальше. Для учеников они становились знакомством с миром героев, а для взрослых — общим культурным наследием. Так создавалась память, которую можно было повторять снова и снова.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которого учили наизусть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поэта, древняя рукопись и роспись на вазе напоминают, что Гомер жил не только в тексте. Его герои переходили из книги в изображение и помогали людям думать о мужестве, славе и приключениях.
</a:t>
            </a:r>
            <a:endParaRPr lang="en-US" sz="907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пережили века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 дата Троянской войны, а момент, когда устные песни были записаны. Благодаря этому в поэмах сохранились и реальные детали, и сказочные эпизоды.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VIII век до н. э.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время, когда записали тексты, сохранившие гораздо более древнюю память о прошлом.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03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датировка записи гомеровских поэм в античности и современной исторической науке
</a:t>
            </a:r>
            <a:endParaRPr lang="en-US" sz="10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учат «Илиада» и «Одиссея»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Гомера показывают, как история, память и фантазия соединяются в одном произведении. Они учат видеть в древнем тексте и следы реальной жизни, и силу человеческого воображения.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2026-06-02T04:25:14Z</dcterms:created>
  <dcterms:modified xsi:type="dcterms:W3CDTF">2026-06-02T04:25:14Z</dcterms:modified>
</cp:coreProperties>
</file>