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6. Are books the media, too?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media: информация, идеи, эмоции и культура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 — это разные способы передавать сообщения: через звук, изображение, печать и цифровые форматы. Книга делает это словами, иллюстрациями, дизайном и структурой текста, поэтому тоже влияет на читателя как медиатекст.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media и при чём здесь книга?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форма общения между автором и читателем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разговаривает с читателем напрямую, но через текст передаёт мысли, чувства и взгляд на мир. Читатель сам выстраивает понимание, опираясь на содержание и стиль.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книга может быть прочитана людьми разных поколений. Благодаря этому её идеи не исчезают сразу, а продолжают влиять на новых читателей спустя годы и десятилетия.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адресат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книги есть предполагаемая аудитория, сообщение, стиль и цель. Одни книги развлекают, другие учат, третьи заставляют задуматься или по-новому взглянуть на знакомую тему.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медиапродукт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работает как media product, потому что она не просто хранит текст, а отбирает содержание и оформляет его так, чтобы передать информацию, эмоции и идеи максимально понятно.
</a:t>
            </a:r>
            <a:endParaRPr lang="en-US" sz="17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рукописной книги к печатной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печати книги переписывали вручную, поэтому они создавались долго, стоили дорого и были доступны только немногим людям. Каждый экземпляр был редкостью и ценностью.
</a:t>
            </a:r>
            <a:endParaRPr lang="en-US" sz="1484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 веке печатный станок Иоганна Гутенберга изменил историю книги. Печатные издания стало легче и быстрее выпускать, а знания начали распространяться гораздо шире по Европе.
</a:t>
            </a:r>
            <a:endParaRPr lang="en-US" sz="1478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доступность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сделала книги массовыми и усилила чтение и для информации, и для удовольствия. Люди получили больше возможностей узнавать новое, учиться и читать ради интереса.
</a:t>
            </a:r>
            <a:endParaRPr lang="en-US" sz="13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форматы книг существуют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текст может быть прочитан, услышан или воспринят как сочетание слов и изображений.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различаются, но все они остаются книгой как медиумом для чтения, обучения и развлечения.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 учебного примера, без привязки к конкретному опросу.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книгу относят к media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образ мира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Обложка, название, порядок глав, шрифт и рисунки направляют внимание читателя. Вместе они помогают представить героя, место действия и конфликт ещё до чтения последних страниц.
</a:t>
            </a:r>
            <a:endParaRPr lang="en-US" sz="1525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информацию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сообщает факты, идеи и события через текст, а иногда и через иллюстрации. Читатель получает не только сюжет, но и знания о мире, людях и проблемах.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мнения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выбор тем, героев и событий книга помогает читателю задуматься о поступках, ценностях и последствиях решений. Так она влияет на взгляды и оценку происходящего.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коротких роликов и ленты соцсетей, чтение книги обычно требует больше внимания. Нужно следить за мыслями автора, связью событий и деталями языка.
</a:t>
            </a:r>
            <a:pPr algn="ctr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сосредоточенности
</a:t>
            </a:r>
            <a:endParaRPr lang="en-US" sz="10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фильм и соцсети: сравнение медиума
</a:t>
            </a:r>
            <a:endParaRPr lang="en-US" sz="295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разные медиа передают информацию и насколько глубоко вовлекают читателя или зрителя.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обычно даёт больше деталей и языковой глубины, фильм — готовые образы и звук, а соцсети — быстрые, но фрагментированные сообщения.
</a:t>
            </a:r>
            <a:endParaRPr lang="en-US" sz="138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основе учебных признаков медиума, без статистических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книге кроме текста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 титул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 титульный лист первыми показывают тему, название и часто настроение книги. По ним читатель делает первые выводы о жанре и предполагаемой аудитории.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страниц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Заголовки, главы и содержание помогают ориентироваться в тексте. Они показывают, как книга организована, и подсказывают, где искать нужную информацию или важный эпизод.
</a:t>
            </a:r>
            <a:endParaRPr lang="en-US" sz="1709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 примечания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схемы и сноски делают книгу понятнее. В детских книгах они помогают воспринимать сюжет, а в учебниках объясняют материал и подчёркивают ключевые правила.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шрифта, выделения и расположение текста влияют на удобство чтения. Эти элементы составляют дизайн книги и помогают понять, насколько она простая или сложная.
</a:t>
            </a:r>
            <a:endParaRPr lang="en-US" sz="16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влияет на школьника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на английском помогает замечать новые слова, видеть грамматику в контексте и лучше понимать смысл длинных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особенно сильно поддерживает словарный запас и воображение, а также развивает внимание и понимание 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влияния чтения; не является результатом конкретного исследования.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развивает воображение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готовой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читатель сам представляет место действия, героев и атмосферу. Поэтому чтение превращается в активную работу: воображение помогает оживить слова и связать детали в единый образ.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рождаются из слов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читаем описание, мозг создаёт картину события, будто мы видим сцену перед собой. Чем внимательнее чтение, тем ярче и точнее эти внутренние изображения.
</a:t>
            </a:r>
            <a:endParaRPr lang="en-US" sz="1382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видит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персонаж может представляться разным читателям по-разному. Это делает чтение личным опытом, где важны настроение, опыт и собственная фантазия.
</a:t>
            </a:r>
            <a:endParaRPr lang="en-US" sz="146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для English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полезны слова imagination, scene, setting, character и mood. Они помогают говорить о том, как книга создаёт образ и эмоциональное впечатление.
</a:t>
            </a:r>
            <a:endParaRPr lang="en-US" sz="14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книга становится медиапродуктом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этапам создания, оформления, выпуска и доставки книги читателю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книг как разные способы передачи смысла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книга рассказывает историю через персонажей, события и эмоции. Её цель — увлечь читателя, показать конфликт и помочь почувствовать настроение произведения, а не только получить факты.
</a:t>
            </a:r>
            <a:endParaRPr lang="en-US" sz="1645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 фактах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Научно-популярная литература объясняет, как устроен мир, простым и понятным языком. Она сочетает точную информацию, примеры и объяснения, чтобы читатель лучше понял тему без сложных терминов.
</a:t>
            </a:r>
            <a:endParaRPr lang="en-US" sz="1644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 комикс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учит предмету по шагам, а комикс соединяет изображение и короткий текст. Оба формата передают смысл по-разному, поэтому жанр влияет на объём, структуру и способ чтения.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Adventure story, fairy tale, biography, non-fiction и comic strip показывают, что один медиум может выполнять разные задачи. Жанр помогает сразу понять, чего ждать от книги и как её читать.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книга, электронная книга и аудиокнига
</a:t>
            </a:r>
            <a:endParaRPr lang="en-US" sz="275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популярных форматов чтения по удобству и функциям.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 цели: для вдумчивого чтения удобна бумажная книга, для поиска и хранения — электронная, для дороги и занятых рук — аудиокнига.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чтения по их типичным свойствам и использованию.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 пространство для книг и чтения
</a:t>
            </a:r>
            <a:endParaRPr lang="en-US" sz="2641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собирает книги, журналы и цифровые ресурсы в одном месте. Здесь читатель может найти разные тексты и открыть для себя новых авторов, не покупая каждое издание отдельно.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и справочная система помогают быстро найти книгу по теме, автору или жанру. Это делает библиотеку удобным пространством для учёбы, подготовки проектов и самостоятельного чтения.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Выдача книг, сроки возврата и читальный зал помогают организовать работу с изданиями. Благодаря понятным правилам библиотека остаётся доступной и аккуратной для многих посетителей одновременно.
</a:t>
            </a:r>
            <a:endParaRPr lang="en-US" sz="1112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 учёбы и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библиотека важна не только как место для уроков, но и как пространство спокойного чтения. Здесь книги становятся частью образования и интересного досуга.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книги становятся очень популярными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книги часто зависит не только от её текста. На внимание читателей влияют рекомендации, обложка, экранизации, а также то, как книга обсуждается в школе и в интернете.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работают одновременно, тем выше шанс, что книгу заметят. Но известность не всегда означает одинаково высокую литературную ценность.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популярности книг в читательской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 цифровую эпоху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устройствах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книги часто читают на смартфонах, планшетах и электронных ридерах. Это удобно в дороге и позволяет всегда иметь при себе целую библиотеку в одном устройстве.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функции приложений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 чтения помогают искать слова, делать закладки, выделять важные места и пользоваться словарём. Такие инструменты облегчают работу с текстом и экономят время.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 книгам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позволяют быстро скачивать новые книги и хранить их без бумажных полок. Онлайн-библиотеки делают чтение доступнее для школьников дома и вне школы.
</a:t>
            </a:r>
            <a:endParaRPr lang="en-US" sz="1190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словарь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device, app, download, screen и online library. Они помогают говорить по-английски о том, как люди читают книги в современном мире.
</a:t>
            </a:r>
            <a:endParaRPr lang="en-US" sz="13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книга работает как media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признаков медиаформы книги: от автора и сообщения до влияния на читателя
</a:t>
            </a:r>
            <a:endParaRPr lang="en-US" sz="31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книги как медиаформы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готового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сама не даёт звука и движения, поэтому некоторые события читатель воображает самостоятельно. Из-за этого чтение может идти медленнее, чем просмотр фильма или игры.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возвращаться к страницам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книги есть важное преимущество: в любой момент можно перечитать сложный абзац, найти нужную страницу и уточнить значение слова. Это делает текст удобным для анализа.
</a:t>
            </a:r>
            <a:endParaRPr lang="en-US" sz="1654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больше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текст, читателю приходится удерживать в памяти имена, детали и связи между событиями. Это требует концентрации, но помогает глубже вникнуть в смысл произведения.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особенно хорошо передаёт мысли героев, описания и точные формулировки. Там, где важны внутренний мир и язык, она часто оказывается сильнее быстрых визуальных медиа.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ставшие медиасобытиями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книги выходят далеко за пределы чтения и становятся частью массовой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становятся медиа-событиями благодаря переводам, экранизациям и обсуждению в разных странах. Их влияние выходит за рамки одной книги и одной аудитории.
</a:t>
            </a:r>
            <a:endParaRPr lang="en-US" sz="13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произведения, широко представленные в переводах, экранизациях и культурном обсуждении.
</a:t>
            </a:r>
            <a:endParaRPr lang="en-US" sz="1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 — это тоже media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передаёт информацию, вызывает эмоции и влияет на культуру, поэтому её можно считать полноценным media. Она особенно ценна, когда нужно вдумчивое чтение, развитие словаря и интерес к английскому языку.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2026-05-31T08:10:35Z</dcterms:created>
  <dcterms:modified xsi:type="dcterms:W3CDTF">2026-05-31T08:10:35Z</dcterms:modified>
</cp:coreProperties>
</file>