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СССР и донские казаки: главный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СССР и донские казаки: почему «третий путь» оказался спорным?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СССР переживал дефицит, идеологическую усталость и рост неопределенности; на Дону это переплелось с памятью о казачестве и поиском приемлемой альтернативы.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позднего СССР: общая рамка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товаров и очереди подрывали повседневную уверенность людей в том, что плановая система способна нормально обеспечивать страну всем необходимым.
</a:t>
            </a:r>
            <a:endParaRPr lang="en-US" sz="2979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доверия к экономике сопровождалось ощущением, что старые механизмы управления больше не справляются с растущими проблемами и конфликтами.
</a:t>
            </a:r>
            <a:endParaRPr lang="en-US" sz="3000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Неясное 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ожидало перемен, но не имело ясного образа будущего; именно это усиливало споры о том, каким должен быть новый порядок.
</a:t>
            </a:r>
            <a:endParaRPr lang="en-US" sz="3000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Партийная легитимность ослабевала: обещания официальной идеологии все хуже совпадали с реальностью, которую люди видели вокруг себя каждый день.
</a:t>
            </a:r>
            <a:endParaRPr lang="en-US" sz="28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«распад общества»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 ценностей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общества означал ослабление привычных идеологических ориентиров, когда общие ценности переставали объединять людей и задавать понятный образ общего будущего.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Неустойчивый труд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связи тоже менялись: предприятия и коллективы теряли прежнюю устойчивость, а работа все реже воспринималась как надежная основа жизни.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Территориальные связи становились менее очевидными: регион, город и станица превращались в важные точки самоопределения и поиска поддержки.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идентичности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основания общности также ослабевали, поэтому вопрос «кто мы?» становился не отвлеченным, а напрямую связанным с выбором жизненного пути.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фактор: почему Дон важен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Донская область находилась на стыке промышленного центра и сельской периферии, поэтому здесь особенно остро ощущались различия между городским и сельским опытом жизни.
</a:t>
            </a:r>
            <a:endParaRPr lang="en-US" sz="2622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 социальные перемещения усиливали смешение традиций, а вместе с ним — вопрос о том, кто вправе говорить от имени региона.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тревоги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бедность делала важными темы земли, справедливости и местной поддержки, которые легко соединялись с воспоминаниями о казачьем прошлом.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символика придавала региону особую историческую выразительность: прошлое здесь воспринималось не как абстракция, а как часть современной самоидентификации.
</a:t>
            </a:r>
            <a:endParaRPr lang="en-US" sz="272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донские казаки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возникли как военное и пограничное сообщество, чья история была связана со службой, защитой рубежей и особым образом жизни.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 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коллективной памяти конца XX века казаки ассоциировались с вольностью, военной доблестью, православием и сильной общинной традицией.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уклад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положение сочетало землевладение, местные порядки и обязанность служить государству, что делало казачество одновременно частью власти и особой средой.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возвращения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сочетание реальной истории и символического образа объясняет, почему казачья тема вновь стала заметной в позднесоветское время.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 как ресурс
</a:t>
            </a:r>
            <a:endParaRPr lang="en-US" sz="4500" dirty="0"/>
          </a:p>
        </p:txBody>
      </p:sp>
      <p:sp>
        <p:nvSpPr>
          <p:cNvPr id="8" name="Text 2"/>
          <p:cNvSpPr txBox="1"/>
          <p:nvPr/>
        </p:nvSpPr>
        <p:spPr>
          <a:xfrm>
            <a:off x="5821050" y="2336425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утраты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казачья история стала языком разговора о потере справедливости, насильственном разрыве с прошлым и утраченных правах на собственную традицию.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5821050" y="4823450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интерпретации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казачестве была неоднородной: одни видели в ней прежде всего культурное наследие, другие — основу политического требования и общественного восстановления.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821050" y="7310475"/>
            <a:ext cx="11781300" cy="22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как опора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прошлому усиливался потому, что оно помогало объяснить настоящее и превращало исторический опыт в ресурс для новых ожиданий.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усилился поиск «третьего пути»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 на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активистов считала, что кризис открыл редкий шанс восстановить местное самоуправление и вернуть людям ощущение управляемости собственной жизни.
</a:t>
            </a:r>
            <a:endParaRPr lang="en-US" sz="2903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 преемственность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традиция воспринималась как основа культурной преемственности, способная соединить историческую память и повседневную общественную практику.
</a:t>
            </a:r>
            <a:endParaRPr lang="en-US" sz="2786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«третий путь» понимался как поиск устойчивости без полного отказа от исторического опыта и без слепого копирования новых схем.
</a:t>
            </a:r>
            <a:endParaRPr lang="en-US" sz="3000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крайностей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Неспособность советской системы обеспечить ясные ориентиры подталкивала к мысли о промежуточной модели, отличной и от застоя, и от резкого разрыва.
</a:t>
            </a:r>
            <a:endParaRPr lang="en-US" sz="28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мог означать «третий путь»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одна идея распадалась на несколько практических смыслов и политических ориентиров.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темы; без количественных данных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ответа на кризис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Дону спор о будущем шел между сохранением привычного порядка, разрывом с ним и поиском промежуточных решений.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 статистику, а равную конкуренцию трех логик: сохранения, разрыва и компромисса.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395225"/>
            <a:ext cx="9042900" cy="36969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понятийный аппарат по материалам презентации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Понятия, без которых тема не читается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задают язык анализа: от общего кризиса системы до локального поиска решения на Дону.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различать эти понятия, легко смешать политический кризис, культурную память и региональные требования.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1985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отправной точкой для возвращения казачьей темы в открытую общественную дискуссию.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хронология перестройки в СССР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1985 год стал символической точкой старта перестройки, когда публичное обсуждение прошлого и региональной памяти быстро расширилось.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ожидания связывали с казачеством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распада привычного порядка казачья община воспринималась как опора дисциплины и взаимной ответственности. На нее надеялись как на силу, способную удержать локальный порядок без жесткого нажима сверху.
</a:t>
            </a:r>
            <a:endParaRPr lang="en-US" sz="2134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порядка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казачество означало не только символ прошлого, но и надежду на восстановление справедливости. Идея общины связывалась с взаимопомощью, уважением к традиции и более тесной связью людей между собой.
</a:t>
            </a:r>
            <a:endParaRPr lang="en-US" sz="2150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 солидарности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возрождение давало сильный эмоциональный импульс, но политическая форма оставалась неясной. Поэтому ожидания часто опережали реальные возможности, а образ казачества становился скорее ориентиром, чем готовым решением.
</a:t>
            </a:r>
            <a:endParaRPr lang="en-US" sz="2150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без механизма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формы казачьего возрождения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возрождение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общества и кружки собирали людей вокруг истории, песен, формы и символов. Через них казачество возвращалось в публичное пространство как признанная часть региональной памяти.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10342675" y="2890275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службы и участия в охране порядка связывало традицию с современными задачами. Именно здесь чаще всего возникал спор: это общественная инициатива или новый институт власти.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495200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Символическая преемственность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обрядов, формы одежды и церемоний создавало ощущение преемственности. Эти практики были заметны, но не всегда вели к единой программе действий или общему политическому курсу.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342675" y="5715350"/>
            <a:ext cx="74217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вопросы усиливали напряжение, потому что затрагивали интересы жителей, хозяйство и статус региона. Апелляция к прошлому в этих спорах не снимала противоречий, а нередко их обостряла.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Автономия, компромисс и спор о статусе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574350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Ставка на статус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линия настаивала на особом статусе Дона и расширении местной власти. Ее сторонники считали, что только ближе к месту можно защитить интересы населения и сохранить управляемость.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092581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компромисса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линия делала выбор в пользу компромисса с российским центром. Она исходила из того, что открытая конфронтация может привести к изоляции, конфликту и распаду повседневного порядка.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2624928" y="3881851"/>
            <a:ext cx="4579500" cy="53401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оценки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шел не только о правах, но и о цене политического решения. Для одних автономия была гарантией будущего, для других — риском потерять реальные возможности влияния.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проектов внутри движения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как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участники видели в казачестве прежде всего наследие и культурную традицию. Для них главным было восстановить память, обряды и чувство исторической непрерывности.
</a:t>
            </a:r>
            <a:endParaRPr lang="en-US" sz="2695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как 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воспринимали движение как шанс для политического влияния. Они связывали возрождение с вопросами власти, статуса и контроля над локальными ресурсами.
</a:t>
            </a:r>
            <a:endParaRPr lang="en-US" sz="2827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без согласия
</a:t>
            </a:r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контроль ограничивал радикальные сценарии, но не снимал споров внутри движения. Поэтому общая символика не превращалась в единую программу и единый центр.
</a:t>
            </a:r>
            <a:endParaRPr lang="en-US" sz="2631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как самоорганизация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Третьи опирались на него как на форму самоорганизации в нестабильной среде. В этом варианте важнее всего были порядок, взаимопомощь и защита повседневных интересов.
</a:t>
            </a:r>
            <a:endParaRPr lang="en-US" sz="25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хронология по материалам темы: перестройка, 1991 год, начало 1990-х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Хронология: от перестройки к распаду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Дону важные повороты шли почти синхронно с общесоюзным кризисом: чем слабее становилась система, тем громче звучали требования о памяти, статусе и самоуправлении.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активности совпал с ослаблением союзных институтов и политической неопределенностью начала 1990-х.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671131"/>
            <a:ext cx="835200" cy="7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708251"/>
            <a:ext cx="835200" cy="6681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чему привели перемены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части участников усилилось разочарование: ожидания быстрого обновления не совпали с реальностью переходного времени. Символическое возрождение оказалось проще, чем создание устойчивых институтов.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получило новый общественный статус, но этот статус оставался спорным и неодинаково понимался разными группами. Вопрос о его месте в регионе так и не был решен единожды и навсегда.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статус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инициативы встроились в новые административные и общественные структуры, приспосабливаясь к изменившимся правилам. Это была не только утрата, но и поиск практической опоры в новой реальности.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жизнь стала более фрагментированной: возникали разные центры влияния, разные версии прошлого и разные представления о будущем. Общий язык согласия оказался ослаблен.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споры и источники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материалов помогает отделить реальные практики от позднейших интерпретаций и увидеть, как менялись цели движения.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сопоставление этих групп источников позволяет понять, где заканчивается память и начинается политический миф.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Типология источников по теме; материалы перестройки и постсоветских обсуждений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Донской опыт: память, выбор и пределы «третьего пути»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Донской опыт показывает: кризис позднего СССР усилил спрос на память и самоуправление, но не создал единого ответа. «Третий путь» остался множеством конкурирующих решений, а не одной программой.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2026-07-26T08:11:32Z</dcterms:created>
  <dcterms:modified xsi:type="dcterms:W3CDTF">2026-07-26T08:11:32Z</dcterms:modified>
</cp:coreProperties>
</file>