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«Маленький принц»: сказка о дружбе, заботе и добром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которую понимают и дети, и взрослые.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книга: кто создал «Маленького принца»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Антуан де Сент-Экзюпери был писателем и летчиком. Его сказка-притча вышла в 1943 году и стала одной из самых любимых книг во всем мире. В русском переводе Норы Галь она звучит особенно тепло и ясно.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Маленький принц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принц живет на крошечной планете B-612, где всё знакомо и важно. Он любит порядок, задает неожиданные вопросы и всегда ищет смысл в том, что видит.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очень вежливый, наблюдательный и честный с собой. Он не любит пустых слов и быстрее взрослых понимает, что у каждого поступка есть значение.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принц чувствует одиночество, но не унывает. Он отправляется в путь, чтобы найти настоящего друга и разобраться, что в жизни самое главное.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Маленького принца и его Роза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своей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своей маленькой планете принц ухаживает за вулканами и следит, чтобы баобабы не выросли слишком большими. Даже такие дела требуют терпения и внимания.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Роза, которую нельзя забыть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кажется капризной, но она очень дорога герою. Через заботу о ней Маленький принц впервые понимает, что любовь — это не только радость, но и ответственность.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16493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41649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39555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395559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39555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планетам взрослых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Честолюбец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мечтает только о похвале и восторге. Ему важно, как его видят другие, поэтому он почти не замечает ни собеседника, ни самого себя.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хочет повелевать всем вокруг, но почти не видит живых людей рядом. Его власть выглядит важной, а на деле оказывается пустой и одинокой.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Пьяница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попадает в замкнутый круг, из которого не может выбраться. Этот грустный образ показывает, как человек теряет свободу, когда не умеет остановиться.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человек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занят счетом звезд и считает их своей собственностью. Но богатство без радости и дружбы не делает жизнь по-настоящему значимой.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много знает о мире, но почти не выходит из своего кабинета. Так автор напоминает: мало собирать сведения, важно самому увидеть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взрослые кажутся странными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в книге часто думают о числах, должностях и пользе. Им сложно заметить, что красота и доброта не измеряются линейкой.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хотят всё объяснить словами, но иногда пропускают самое важное. То, что для ребёнка ясно сразу, взрослому приходится долго доказывать.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Сент-Экзюпери мягко подсказывает: детский взгляд помогает видеть живое сердце. Он честнее, проще и часто мудрее сухих рассуждений.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Маленький принц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жизни на своей планете к пониманию дружбы и ответственности.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Земля: новые встречи и новые открытия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Маленький принц видит пустыню и понимает, как тихо бывает вокруг. Эта тишина помогает ему лучше услышать свои мысли и чувства.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встречает розовый сад и удивляется: на свете бывает много похожих цветов. Так герой впервые задумывается о том, что делает что-то по-настоящему дорогим.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показывает ему, что рядом с кем-то даже обычный день становится теплее. Здесь одиночество сменяется поиском настоящей близости и смысла.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и самый важный урок дружбы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объясняет Маленькому принцу, что подружиться — значит стать друг для друга особенными. Для этого нужны время, терпение, внимание и доброе отношение.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вывод звучит просто: за тех, кого приручили, нужно отвечать. Этот урок учит беречь друзей, не забывать о близких и быть верным.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Сказка-притча, появившаяся в этом году, стала особенно любимой благодаря мудрой и простой мысли о любви и верности.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году вышла книга, которая подарила читателям фразу о том, что главное видно сердцем.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де Сент-Экзюпери, «Маленький принц»
</a:t>
            </a:r>
            <a:endParaRPr lang="en-US" sz="3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216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175" y="1198518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8875" y="1177584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575" y="1215264"/>
            <a:ext cx="376800" cy="3014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177584"/>
            <a:ext cx="376800" cy="37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Образы-символы в сказке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показывает, что любовь бывает нежной и уязвимой. Она может капризничать, но от этого не становится менее дорогой. Для принца она — самое близкое существо на свете.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помогает понять, что дружба не появляется сразу. Сначала нужно терпение, внимание и время. Он учит видеть в другом не просто встречного, а дорогого друга.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Змея в сказке связана с тайной и переходом к иному пути. Она говорит загадками, поэтому читатель чувствует: в книге есть не только жизнь, но и сложный выбор.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вокруг Летчика и принца кажется пустой, но именно здесь слышнее всего мысли и чувства. Она показывает одиночество, поиск смысла и желание найти настоящую близость.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образов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в книге не просто украшает историю, а помогает лучше понять ее главное содержание. Через предметы и героев читатель замечает чувства, которые нельзя измерить и увидеть сразу.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перевода Норы Галь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Норы Галь звучит очень просто и ясно. Короткие фразы помогают не спотыкаться на тексте, а сразу слышать живой голос рассказчика и чувствовать настроение каждой сцены.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переводе сохраняется мягкость и тепло оригинала. Даже серьезные мысли звучат спокойно и по-доброму, поэтому книга понятна младшим школьникам и не теряет глубины для взрослых.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ценно, что в тексте много запоминающихся выражений. Их легко читать вслух, обсуждать в классе и повторять, потому что они звучат естественно, красиво и немного поэтично.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Розой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показывает, как рождается забота о близком существе. Здесь видны обида, нежность и первые уроки любви, которые герой получает на своей маленькой планете.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Лисом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помогает принцу понять, что дружба строится постепенно. В этом отрывке звучат самые важные слова о внимании, терпении и ответственности за того, кого приручили.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взрослых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с Королем, Честолюбцем, Пьяницей и другими героями выглядят забавно, но заставляют задуматься. Они помогают увидеть, как странно иногда ведут себя взрослые.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Летчика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страницы важны, потому что в них рассказчик тихо подводит читателя к главной мысли. Он говорит о памяти, дружбе и о том, что действительно дорого сердцу.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отрывки особенно важны для чтения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книге раскрывается ответственность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опыт Маленького принца ведет его от заботы о Розе к пониманию настоящей ответственности за тех, кого любишь.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Летчик оказывается рядом, когда помощь нужна больше всего: в пустыне, вдали от людей и привычной жизни. Он не спешит командовать, а старается понять маленького гостя и бережно слушает его историю.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 пустыне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умеет удивляться самым простым вещам: звездному небу, следам в песке, тихим словам собеседника. Благодаря этому читатель видит сказку его глазами и чувствует, что каждое событие здесь по-настоящему важно.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Взгляд, которому можно доверять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Летчик — рассказчик и друг Маленького принца
</a:t>
            </a:r>
            <a:endParaRPr lang="en-US" sz="24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нравится детям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есть путешествие, загадочные планеты и необычные встречи. Это похоже на большое приключение, где каждый новый герой удивляет и немного смешит, а читать хочется дальше и дальше.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узнают в истории знакомые чувства: дружбу, обиду, заботу, ожидание и радость встречи. Поэтому сказка кажется не далекой, а очень близкой и понятной.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говорит о важном простыми словами. Он не пугает, а мягко подсказывает, как быть добрым, внимательным и честным, будто спокойный взрослый друг беседует с ребенком.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книга важна и для взрослых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чтение открывает что-то свое: один замечает дружбу, другой — ответственность, а третий — красоту языка. Именно поэтому сказку хочется перечитывать снова.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есть тихая грусть, поэтому она помогает по-новому взглянуть на детство, мечты и простые радости. Эти чувства понятны даже после многих прочтений.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мягко показывает, как гордость, суета и желание казаться важным делают человека одиноким. Читатель узнает в героях знакомые привычки и начинает задумываться о себе.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взрослым полезно чаще смотреть не только на дела и расписание, но и на людей рядом. Тогда в жизни остается место теплу и вниманию.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Маленького принца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близких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о дорогом человеке нужно заботиться каждый день. Любовь в книге проявляется не в громких словах, а в терпении, внимании и маленьких добрых поступках.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глубже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учится не судить по внешности. Настоящая ценность человека открывается не сразу, а через его характер, поступки и то, как он относится к другим.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Дружить по-настоящему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сказке требует времени и доверия. Лис показывает, что близость рождается постепенно, а значит, ее надо беречь и не относиться к ней как к пустяку.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ответственным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учит, что за тех, кого мы любим и приручаем, нельзя забывать отвечать. Ответственность здесь звучит как добрая сила, которая делает сердце внимательным и честным.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чтения отрывков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Отрывки показывают, как Маленький принц проходит путь от одиночества к дружбе. Сначала он ищет ответ на свои вопросы, а потом начинает лучше понимать себя и других.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соединяются сказка, размышления и очень простые слова. Из-за этого читать легко, а обсуждать героев интересно даже младшим школьникам, потому что каждый находит свое объяснение.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сцены — с Розой, Лисом и Летчиком — помогают увидеть, как меняется сердце героя. После чтения хочется говорить о добре, верности и заботе без лишних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книги, которая остается в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«Маленький принц» учит видеть главное сердцем: дружить, беречь близких и отвечать за тех, кого любишь. Эти простые мысли понятны детям и остаются важными всю жизнь.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2026-05-24T08:46:47Z</dcterms:created>
  <dcterms:modified xsi:type="dcterms:W3CDTF">2026-05-24T08:46:47Z</dcterms:modified>
</cp:coreProperties>
</file>