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после Рима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стала средневековой после Рима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V–X веках на руинах Римской империи возникли новые королевства, изменившие карту Европы. Именно тогда власть, земля, вера и война начали определять жизнь большинства людей.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родилась средневековая Европа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Рима к новым королевствам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в 476 году стало символической границей новой эпохи. Римская политическая система исчезла, но память о ней ещё долго определяла представления о власти.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Опорой власти теперь были дружина, верность правителю и контроль над землёй. Королевская власть зависела не от единого аппарата, а от союза военной силы и землевладения.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складывалась средневековая модель государства, в которой старые римские формы сочетались с новыми германскими традициями. Этот переход определил облик Западной Европы на века.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её территории возникли варварские королевства, где местные элиты перенимали римские дороги, города, налоги и право. Однако способы управления стали более личными и военными.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власти и влияния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Галлии сложился Франкский мир — крупнейший политический центр Запада. Он соединял римские города, сельские области и новые военные элиты, постепенно подчиняя соседние земли.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Галлия и франки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после ухода римлян оформились англосаксонские королевства. Они соперничали друг с другом и опирались на местные опорные пункты, а не на единое государство.
</a:t>
            </a:r>
            <a:endParaRPr lang="en-US" sz="120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королевства
</a:t>
            </a:r>
            <a:endParaRPr lang="en-US" sz="1547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Пиренейском полуострове укрепилось вестготское королевство. Здесь особенно заметным было римское наследие: города, письменность и правовые традиции продолжали играть важную роль.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вестготы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северные морские рубежи оставались пространствами постоянных перемен. Здесь римская преемственность соседствовала с внешними вторжениями и нестабильностью, что влияло на весь регион.
</a:t>
            </a:r>
            <a:endParaRPr lang="en-US" sz="108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границы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ядро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франкские земли выглядят как ядро западноевропейского мира. Галлия объединяет важные города, речные пути и сельские территории, а вокруг неё постепенно выстраиваются новые политические границы.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раздельных королевств
</a:t>
            </a:r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показывает другой сценарий: здесь после римского ухода возникли несколько соперничающих королевств. Их границы были подвижными, а власть зависела от силы дружин и местной знати.
</a:t>
            </a:r>
            <a:endParaRPr lang="en-US" sz="113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между Римом и новизной
</a:t>
            </a:r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подчёркивает, что римское наследие не исчезло сразу. Вестготские короли использовали города, право и церковную поддержку, пытаясь удержать единство разнородного населения.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раннесредневекового Запада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 усиление власти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476 года франкские вожди закрепились в Галлии и постепенно усилили своё королевство, используя римскую инфраструктуру и поддержку местной знати.
</a:t>
            </a:r>
            <a:endParaRPr lang="en-US" sz="1255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 — становление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Меровингах королевская власть держалась на военной силе и личных связях, а реальные решения всё чаще принимали главные управители двора.
</a:t>
            </a:r>
            <a:endParaRPr lang="en-US" sz="1332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VI–VII века — правление Меровингов
</a:t>
            </a:r>
            <a:endParaRPr lang="en-US" sz="1073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Каролинги усилили контроль над знатью, опираясь на майордомов, дружину и церковь. Это позволило им объединять земли более последовательно и эффективно.
</a:t>
            </a:r>
            <a:endParaRPr lang="en-US" sz="1255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 — подъём Каролингов
</a:t>
            </a:r>
            <a:endParaRPr lang="en-US" sz="128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Карле Великом Франкское государство достигло наибольших размеров. Управление стало сложнее, а власть монарха приобрела общеевропейское значение.
</a:t>
            </a:r>
            <a:endParaRPr lang="en-US" sz="1228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VIII — начало IX века
</a:t>
            </a:r>
            <a:endParaRPr lang="en-US" sz="15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майордом был всего лишь управителем двора, но именно эта должность превратила его в настоящего правителя Франкского королевства.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должности не существует в точной форме; здесь важнее понимать постепенное сосредоточение власти у майордомов.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характеристика должности майордома в государстве Меровингов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англосаксов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римлян Британия не объединилась в одно государство. На её территории укрепились Уэссекс, Мерсия и Нортумбрия, а соперничество между ними стало постоянным фактором политики.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крупных центра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держалась на дружинах и авторитете знати. Без устойчивого аппарата управления правители зависели от личной поддержки воинов и местных лидеров.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через верность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междоусобные войны мешали объединению острова. Из-за этого Британия оставалась уязвимой перед внешними нападениями и внутренними кризисами.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и опасность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политическую нестабильность, в англосаксонских землях формировались собственные традиции права, культуры и христианской жизни, которые позже станут важной частью английской истории.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будущей Англии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и право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Тинг был собранием свободных людей и знати, где обсуждали споры, принимали решения и признавали авторитет правителя. Такая форма участия помогала удерживать порядок без развитой бюрократии.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англосаксонских королевствах законы фиксировали правила жизни и показывали, что власть короля опирается не только на силу, но и на публично признанные нормы.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собрание вместе создавали основу политической стабильности. Через них общество решало конфликты, распределяло ответственность и укрепляло представление о законной власти.
</a:t>
            </a:r>
            <a:endParaRPr lang="en-US" sz="17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вестготские правители закрепляли власть через римские нормы и письменное право.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важная дата для укрепления единства королевства через религиозную и политическую интеграцию.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589 год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Толедский собор и его историческое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654 год — год принятия свода законов вестготов, который объединил римские и германские правовые традиции.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власть получила письменную основу для управления разнородным населением.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654 год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Liber Iudiciorum (свод законов вестготов), 654 год.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496 год — крещение Хлодвига стало важным символом союза королевской власти с христианской церковью.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усилило авторитет правителей и сблизило их с римской традицией.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496 год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дата крещения Хлодвига; раннесредневековые хроники и учебная историография.
</a:t>
            </a:r>
            <a:endParaRPr lang="en-US" sz="13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589 год — III Толедский собор закрепил переход вестготов к никейскому христианству.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вера стала не только убеждением, но и опорой королевской власти.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589 год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III Толедского собора, 589 год.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VIII веку во многих регионах усилилась зависимость крестьян от землевладельцев, а поместье стало главной ячейкой повседневной жизни.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местное хозяйство окончательно определило социальные отношения.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данные по социальной структуре раннесредневековой Западной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Раннесредневековая экономика жила в основном за счёт земли: урожай, скот и местный обмен обеспечивали повседневные потребности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доминирование аграрного сектора: производство было локальным, а обмен — ограниченным, но необходимым для связи регионов.
</a:t>
            </a:r>
            <a:endParaRPr lang="en-US" sz="155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обобщённым характеристикам экономики раннего Средневековья.
</a:t>
            </a:r>
            <a:endParaRPr lang="en-US" sz="1212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земля, обмен и 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школы и скриптории сохраняли знания и переписывали книги, а грамотность оставалась уделом немногих.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церковь удерживала культурную память Европы в условиях слабой светской администрации.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 век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сведения о монастырской культуре и образовании в раннем Средневековье.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Скрипторий как мастерская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монастырском скриптории всё подчинено тишине и точности: брат переписывает текст, другой проверяет строки, третий украшает инициалы. Такие мастерские сохраняли античные и христианские книги, когда светских школ было мало, а письменное знание ценилось особенно высоко.
</a:t>
            </a:r>
            <a:endParaRPr lang="en-US" sz="1163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 учёбы и молитвы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рядом лежат псалтыри, жития святых и учебные сборники. По ним монахи учили латынь, а иногда и будущих священнослужителей из знатных семей. Книга становилась не просто предметом, а инструментом обучения и духовной дисциплины.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 Каролингах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Каролингах спрос на образованных людей вырос: нужны были писцы, советники и учителя. Поэтому в монастырях и при дворе старались выровнять почерк, исправить тексты и сделать латинский язык более понятным и единообразным.
</a:t>
            </a:r>
            <a:endParaRPr lang="en-US" sz="128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книжной культуры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сформировали Запад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Инсулярный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Инсулярные мастера Британии и Ирландии любили сложный орнамент, переплетения линий и яркие краски. Их рукописи сразу узнаются по декоративной насыщенности и вниманию к каждой детали.
</a:t>
            </a:r>
            <a:endParaRPr lang="en-US" sz="1404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 обратилось к античному наследию: стали важны правильная латынь, ясный почерк и школьное обучение. Это помогло объединять разные земли общим культурным стандартом.
</a:t>
            </a:r>
            <a:endParaRPr lang="en-US" sz="1404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христианская рамка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раннего Средневековья соединяло местные традиции с христианскими сюжетами. Поэтому один и тот же мир мог выглядеть по-разному в рукописи, каменной резьбе или церковном украшении.
</a:t>
            </a:r>
            <a:endParaRPr lang="en-US" sz="14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набегов к укреплению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набеги с конца VIII века меняли оборону и политическую роль королей.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Рима к средневековой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16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 не просто продолжило Рим, а перестроило Европу заново: земля стала основой богатства, церковь — культурного единства, а власть — делом личной верности и силы.
</a:t>
            </a:r>
            <a:endParaRPr lang="en-US" sz="403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2026-07-26T02:25:11Z</dcterms:created>
  <dcterms:modified xsi:type="dcterms:W3CDTF">2026-07-26T02:25:11Z</dcterms:modified>
</cp:coreProperties>
</file>