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подвиг и святость Александра Невского в одном древнерусском тексте.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житии и о храбрости...» как памятник литературы XIII века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Руси XIII века: время испытаний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монгольского нашествия и княжеских усобиц русские земли ослабли. Северо-запад особенно нуждался в защите от внешних врагов, а Новгород и Владимир оставались важнейшими центрами жизни и власти.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повести и её цель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возникло вскоре после смерти Александра Невского, вероятно в 1260-е годы, в церковной среде, связанной с митрополитом Кириллом.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стремился не просто изложить события, а показать князя как образец благочестия, мужества и верности земле Русской.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рассказ здесь соединён с торжественным стилем жития, поэтому герой воспринимается не только как правитель, но и как святой заступник.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происхождение и воспитание князя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Княжеский род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Ярославич родился в 1221 году и был сыном Ярослава Всеволодовича. Такое происхождение заранее связывало его с княжеской ответственностью и государственной службой.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воспитание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детства его готовили к воинскому делу и управлению землёй. В повести юный князь уже показан сильным, смелым и рассудительным, готовым защищать людей.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Новгородское княжение и первые испытания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1236 году Александр стал новгородским князем и сразу оказался в сложной обстановке, где нужно было удерживать порядок и защищать важные торговые пути.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Новгород отличался свободолюбием, поэтому отношения князя с боярами и городским обществом требовали твёрдости, быстроты решений и умения договариваться.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подчёркивает, что Александр действует решительно, опирается на дружину и сохраняет власть даже тогда, когда политическая ситуация остаётся напряжённой.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главных событий жизни Александра Невского
</a:t>
            </a:r>
            <a:endParaRPr lang="en-US" sz="2190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времени показывает, как личная биография князя связана с важнейшими этапами защиты Руси.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дат раскрывает путь от юного князя до общерусского защитника и исторического символа.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житии и о храбрости благородного и великого князя Александра Невского; исторические даты жизни князя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повести создаётся образ идеального героя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черт и поступков князя в древнерусском житии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801450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Невская битва 1240 года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 стал ждать подкрепления и сразу выступил против шведского войска. В повести особенно заметны его собранность, уверенность и готовность действовать в решающий момент.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Сражение на Неве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произошла 15 июля 1240 года на реке Неве. Победа показала, что северо-западные рубежи Руси можно защищать даже силами меньшего войска.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Почётное имя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этой победы князь получил прозвище Невский. Оно стало знаком признания его как защитника земли Русской и успешного полководца.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укрепил безопасность Новгорода и прилегающих земель. Для древнерусской памяти это был важный пример того, как решительность одного князя меняет ход событий.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Ледовое побоище 1242 года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победа остановила продвижение рыцарей к русским землям и стала одним из самых известных событий древнерусской истории. Она закрепила славу князя как защитника Руси.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апреля 1242 года на Чудском озере Александр Невский разгромил войско Ливонского ордена. В повести битва показана через образы льда, холода и тесного окружения врага.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292257"/>
            <a:ext cx="4873500" cy="8313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главные победы Александра Невского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ключевых сражений помогает увидеть их общее историческое значение и различия.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победы усилили авторитет князя и закрепили его образ как главного защитника Руси.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житии и о храбрости благородного и великого князя Александра Невского; исторические сведения о битвах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князя с Ордой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Невский не ограничивался военными победами: он ездил в Орду, чтобы добиться для русских земель более спокойных условий и защитить население от новых разорений.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поездки требовали выдержки и политической гибкости. Князь должен был говорить с сильным противником так, чтобы сохранить достоинство и не подвергнуть людей лишнему бедствию.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повести этот выбор показан как тяжёлый, но необходимый. Правитель отвечает не только за честь, но и за жизнь подданных, поэтому иногда вынужден идти на компромисс.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Александра подчёркивает главную мысль текста: мудрость князя проявляется и в битве, и в умении удержать мир там, где открытое столкновение принесло бы новые потери.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Александра Невского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изображён храбрым и решительным: он не теряется перед опасностью и быстро принимает решение, когда нужно защитить людей и границы Руси.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сила соединяется с мудростью и справедливостью. Александр думает не о личной славе, а о пользе земли Русской, поэтому вызывает уважение как правитель.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 и его благочестивость: соблюдение христианских норм, чувство долга и внутренняя строгость делают героя не только воином, но и нравственным примером.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звучит древнерусская повесть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Торжественный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выбирает возвышенные слова, чтобы рассказ о князе звучал как праздничное славословие. От этого даже исторические события воспринимаются как важные и значительные для всей Руси.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образы и противопоставления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встречаются яркие эпитеты и резкие контрасты: свет и тьма, храбрость и страх, свои и чужие. Благодаря этому события и характеры сразу становятся особенно выразительными.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жития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напоминает церковное житие: в ней герой показан почти безупречным, а описание побед и смерти звучит торжественно. Такой стиль помогает увидеть в князе не только правителя, но и святого заступника.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ценности прославляет повесть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подвиг князя важен не только для войны, но и для сохранения порядка, веры и единства людей.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Главной ценностью становится защита Руси и православия; остальные качества поддерживают эту цель и делают образ князя цельным.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житии и о храбрости благородного и великого князя Александра Невского»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основа и литературный замысел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1221 — рождение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Александра Ярославича стало началом пути будущего защитника Руси. Позднее его биография станет основой для исторического и литературного образа.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1240–1242 — победы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Невская битва и Ледовое побоище закрепили славу князя. Эти события легли в основу повести как главные примеры мужества и воинской удачи.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1263 — смерть князя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началось его почитание как праведного правителя. Память о нём сохраняли не только как об историческом деятеле, но и как о защитнике веры.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образ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соединил реальные факты с торжественным церковным стилем. Так возникло произведение, которое одновременно рассказывает историю и прославляет идеального князя.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князя к церковному почитанию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посмертной памяти Александра Невского и их закрепление в церковной традиции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Александра Невского для русской истории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Александра Невского стало символом защиты страны: с ним связывают борьбу против внешних врагов и сохранение русских земель в трудное время.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победы укрепили веру людей в возможность отстоять свою землю даже в условиях раздробленности и постоянной опасности со стороны сильных противников.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показал, что государственный деятель должен быть не только смелым, но и рассудительным, уметь думать о будущем народа и беречь его силы.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 исторической памяти Александр Невский остался примером долга, ответственности и верности своей земле, а не только воинской славы.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остаётся важной для школьного чтения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восьмиклассников произведение особенно важно как пример древнерусского героя, в котором соединяются вера, служение Отечеству и личная ответственность. Такой образ помогает говорить о лидерстве и долге без сухой морали.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учит видеть в истории не только сражения, но и сложный выбор правителя, которому приходится соединять мужество, разум и заботу о людях. Это делает текст понятным и близким школьникам.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даты и смысл событий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вехи жизни князя и их историческое значение.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что биография князя строится вокруг защиты Руси: от рождения к подвигам, а затем к посмертной славе и памяти.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«Повесть о житии и о храбрости благородного и великого князя Александра Невского»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князь как идеал защитника Руси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создаёт образ правителя, который побеждает врагов, хранит веру и думает о людях. Александр Невский остаётся примером силы, мудрости и верности земле Русской.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2026-05-19T04:42:08Z</dcterms:created>
  <dcterms:modified xsi:type="dcterms:W3CDTF">2026-05-19T04:42:08Z</dcterms:modified>
</cp:coreProperties>
</file>