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компьютер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команды человека и помогает с информацией: получать, хранить, обрабатывать и передавать.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компьютеры и почему они стали такими нужными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компьютеры появились в 1940-х годах и занимали большие помещения. Со временем устройства стали меньше и удобнее. Сегодня компьютер нужен дома, в школе и на работе: для текста, счёта, поиска, рисунков, видео и общения.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компьютер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состоит из аппаратной части и программ. К аппаратной части относятся системный блок, монитор, клавиатура и мышь — то есть всё, что можно увидеть и потрогать.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системного блока работают процессор, память и накопитель. Процессор выполняет вычисления, память помогает программе работать быстро, а накопитель хранит файлы и данные.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задают, что именно делать компьютеру: обрабатывать тексты, рисовать, запускать игры, воспроизводить музыку и помогать в работе с Интернетом.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компьютер умеет делать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школьных задачах чаще всего встречаются обработка и хранение: почти каждое задание требует набора и сохранения.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компьютер — универсальный помощник. Он одинаково полезен и для подготовки материалов, и для поиска, и для общения.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доли, иллюстрация к уроку; точные статистические данные не приведены.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быстро обрабатывает информацию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много действий за очень короткое время: считает примеры, сравнивает числа, находит одинаковые слова и сортирует списки. Это делает работу с учебными заданиями заметно быстрее.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процессор работает с высокой скоростью и успевает проводить миллионы операций. Поэтому компьютер быстро реагирует на команды, а на экране почти сразу появляются результаты вычислений и поиска.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информации обрабатывает компьютер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умеет работать с разными типами данных, поэтому в учебе и дома он подходит для множества задач одновременно.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компьютер может обрабатывать текст, числа, изображения, звук и видео, что делает его универсальным инструментом.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функций, соответствующие типовым возможностям компьютерных программ (точные статистические данные не приводятся).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хранит данные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Файлы, фотографии, презентации и игры сохраняются на жёстком диске, SSD или в облачном хранилище. Это нужно, чтобы данные не терялись после выключения компьютера.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работает иначе: она нужна для быстрой работы программ. Когда вы открываете документ или запускаете игру, данные загружаются в память, и действия становятся быстрее.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Накопитель хранит информацию надолго, а на современном компьютере помещаются тысячи фотографий и много документов. Поэтому удобно вести учебные проекты и домашние задания в цифровом виде.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запускается программа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Цепочка: значок → накопитель → оперативная память → процессор → экран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 и школьными документами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набирать текст, исправлять ошибки, менять шрифт и вставлять картинки. Готовую работу можно сохранить в файл и возвращаться к ней позже без потерь.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копировать и вставлять, отправлять учителю и распечатывать на принтере. Для подготовки сообщения или проекта помогают экран с открытым документом и клавиатура.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школьника, которые помогает выполнять компьютер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ищете материалы и выполняете задания, компьютер экономит время: от поиска до оформления работы в файл.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что компьютер чаще всего поддерживает учебную деятельность и общение. Развлечения присутствуют, но не заменяют учебные задачи.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наглядности; точные данные исследования не приведены.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расширяет возможности компьютера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материалы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компьютер получает учебные материалы, справочные статьи, схемы и примеры. Это помогает быстрее находить нужную информацию и обновлять знания для проектов и контрольных.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карты и медиа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даёт доступ к новостям, картам, изображениям, музыке и видеороликам. Можно изучать темы наглядно и выбирать форматы, которые легче запомнить.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учебные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почты можно отправлять письма учителю, одноклассникам и получать ответы. Так удобнее обсуждать задания, обмениваться файлами и вести переписку по проектам.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по видеосвязи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общаться в мессенджерах и проводить видеозвонки. Это помогает задавать вопросы, участвовать в обсуждениях и поддерживать связь на расстоянии.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рисовать и создавать проекты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графических программ создают рисунки, плакаты, открытки, комиксы и простые анимации. Благодаря инструментам можно аккуратно редактировать детали и добиваться нужного результата без лишней бумаги.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позволяет менять цвет, размер, форму и расположение объектов на экране. Для работы часто используют графический планшет, мышь или экран с цифровым рисунком, чтобы точнее передавать линии.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компьютер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сфере компьютер помогает решать разные задачи: от хранения данных до расчётов и планирования маршрутов.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используют компьютер по-разному, но основная идея одна: данные нужно быстро обрабатывать и показывать понятным способом.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назначений по описанию в методическом материале; значения — условные, равные (не измерения).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музыка и видео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запускает игры, музыку, фильмы и обучающие приложения. Игровые задания могут тренировать внимание, быстроту реакции и умение принимать решения в условиях ограниченного времени.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развлечений, компьютер помогает создавать собственные материалы: рисунки, заметки, простые видеоролики и презентации. Это развивает инициативу и помогает оформить результаты работы.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приложения и видео-уроки поддерживают учёбу: можно повторять тему, возвращаться к сложному месту и выбирать удобный темп. Так знания лучше закрепляются.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Мультимедийные материалы делают информацию наглядной: звук помогает воспринимать объяснения, а видео показывает процесс шаг за шагом. Поэтому компьютер часто используют для самостоятельной подготовки.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помогает учиться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действий, связанная с выполнением школьного задания и подготовкой результата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стороны компьютера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ключевые качества компьютера и его ограничения в повседневной работе. Важно понимать: компьютер выполняет задачи вместе с человеком.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сильнее всего в быстром выполнении действий и хранении данных. Но он не заменяет человека: цели и ответственность остаются за ним.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компьютера из базового курса информатики и техники безопасности.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3544" y="1405550"/>
            <a:ext cx="179813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544" y="1405550"/>
            <a:ext cx="179813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безопасной и аккуратной работы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защита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сложные пароли и не делитесь ими. Это помогает защитить аккаунты от доступа посторонних и снижает риск потери данных или взлома.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— только своим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личные данные незнакомым людям в сообщениях или формах. Даже если просьба кажется убедительной, безопаснее обсуждать такие вопросы с родителями или учителем.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ссылками и файлами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незнакомые ссылки и подозрительные файлы. Перед запуском стоит проверить, от кого сообщение, и обращать внимание на странные названия или формат.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посадка и перерывы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здоровья важны правильная посадка и расстояние до экрана, чтобы глаза меньше уставали. Делайте короткие перерывы и смотрите вдаль, следуя простому правилу.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 и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защита от вирусов и регулярные обновления программ. Так система лучше распознаёт опасные файлы и исправляет уязвимости, которые могут использовать злоумышленники.
</a:t>
            </a:r>
            <a:endParaRPr lang="en-US" sz="10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изменил повседневную жизнь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сократил время на поиск сведений, письмо, вычисления и оформление работ. Благодаря сервисам многие задачи стали быстрее и удобнее дома и в школе.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направлений показывают, что влияние компьютера комплексное: он ускоряет, расширяет доступ к информации, упрощает общение и помогает создавать собственные материалы.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изменений по учебному материалу; доли — условные, равные (не статистика).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компьютер не делает сам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«понимает», что правильно или неправильно, как человек. Компьютер может вывести результат по правилам, но он не отвечает за смысл выбора и за последствия действий.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Творчество, доброта и ответственность остаются за людьми. Компьютер помогает представить идеи и выполнить работу, однако именно человек определяет намерение и отвечает за решения.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не ставит цель и не решает, что именно нужно делать. Он выполняет команды пользователя и инструкции программ, поэтому без человека задача просто не появится.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универсальный помощник, но решения за человеком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умеет считать, хранить, искать, печатать, рисовать, показывать видео и помогать общаться. Его ключевые качества — скорость, точность и универсальность. Польза зависит от целей человека и правил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2026-05-12T12:15:55Z</dcterms:created>
  <dcterms:modified xsi:type="dcterms:W3CDTF">2026-05-12T12:15:55Z</dcterms:modified>
</cp:coreProperties>
</file>