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неклеточная форма жизни: Обзор и ключевые темы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уникальные неклеточные паразиты, заражающие разные 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вирусов: История и значение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Ивановского и Леффлера заложили основы вирусологии. Вирусы воздействуют на здоровье и окружающую среду, важны для медицины и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мельчайшие неклеточные паразиты, размножающиеся лишь внутри живых клеток. Они лишены собственных органелл и обмена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бактерий и грибов, вирусы не могут существовать автономно и зависят от клетки-хозяина для репликации и жизнедеятельности.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вирусов и их отличие от клеточных организмов
</a:t>
            </a:r>
            <a:endParaRPr lang="en-US" sz="17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вируса составляет генетический материал — либо ДНК, либо РНК, хранящий наследственную информацию.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окружён белковым капсидом, защищающим вирус от внешних воздействий и обеспечивающим прикрепление к клеткам.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обладают дополнительной липидной оболочкой, влияющей на устойчивость и способы проникновения в клетку.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вируса: основные компоненты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делятся на DNA- и RNA-вирусы; их нуклеиновая кислота может быть одно- или двухцепочечной, что влияет на особенности жизненного цикла.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генетического материала определяет метод репликации вируса, а также его способность к мутации и адаптации к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вирусов: ДНК и РНК
</a:t>
            </a:r>
            <a:endParaRPr lang="en-US" sz="24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значительно мельче бактерий и не имеют клеточной структуры или обмена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структура вирусов и бактерий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— вирусы требуют клетки-хозяина для размножения, бактерии живут самостоятельно.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учебники микробиологии,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основные этапы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вируса к клетке-мишени начинается с распознавания специфических рецепторов на поверхности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вирусного генетического материала внутрь клетки обеспечивает старт репликации и синтеза вирусных компонентов.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новых вирионов происходит из синтезированных белков и копий генома внутри клетки.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вирионов сопровождается заражением соседних клеток и распространением вирусной инфекции.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заражения клеткой: литический и лизогенный пути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вирусного инфицирования и его варианты развития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поражают млекопитающих, птиц и рыб, вызывая заболевания и влияя на популяции. Каждый вид вируса специфичен к хозяину и его клеткам.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животных: разнообразие и особенности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вирусы заражают исключительно бактерии, контролируя их численность. Бактериофаги играют ключевую роль в микробных экосистемах.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вирусы, поедающие бактерии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вирусы вызывают болезни культур, снижая урожайность. Их структуры варьируются от простых до сложных форм, адаптированных к различным способам передачи.
</a:t>
            </a:r>
            <a:endParaRPr lang="en-US" sz="117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 и их разнообразие
</a:t>
            </a:r>
            <a:endParaRPr lang="en-US" sz="115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вирусов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 — один из наиболее распространённых, характерен для гриппа и простудных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Контактный и алиментарный пути обеспечивают передачу вирусов через прикосновения и заражённую пищу, например, вирусы бородавок и гепатита 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Трансмиссивный путь осуществляется через укусы насекомых — переносчиков, таких как комары, передающих вирус жёлтой лихорадки.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вирусов в природе и обществе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играют важную роль, регулируя численность бактерий в экосистемах. Они предотвращают чрезмерное размножение микроорганизмов, поддерживая баланс в природных сообществах.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экосистемах вирусы уничтожают до 40% бактерий ежедневно, способствуя круговороту веществ. Они распространены во всех биотопах, участвуя в горизонтальном переносе генов между организмами.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вирусов в биосфере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Грипп: пример быстрого распространения вирусной инфекции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эпидемии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ежегодно вызывает вспышки заболевания по всему миру, приводя к массовым заболеваниям и осложнениям, особенно среди детей и пожилых.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вируса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часто мутирует, меняя свои антигены, что снижает эффективность прежних вакцин и требует постоянного обновления иммунопрофилактики.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H1N1 2009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свиного гриппа охватила многие страны, вызвала значительное число заболеваний и потребовала международных мер для контроля распространения.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фиксируют случаи вирусов H5N1 и других штаммов, оставаясь вызовом для здравоохранения и требуя непрерывного мониторинга.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в медицине и биотехнологиях
</a:t>
            </a:r>
            <a:endParaRPr lang="en-US" sz="1988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служат векторами для генной терапии, помогая доставлять лечебные гены в поражённые клетки, что открывает новые возможности для лечения наследственных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применяются для уничтожения патогенных бактерий, особенно устойчивых к антибиотикам, предлагая альтернативный подход к лечению инфекций.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эффективные вакцины на основе ослабленных или инактивированных вирусных частиц, обеспечивая надежную защиту от различных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50011"/>
            <a:ext cx="4646100" cy="2370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вирусами, и меры профилактики
</a:t>
            </a:r>
            <a:endParaRPr lang="en-US" sz="217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вирусные заболевания, пути их передачи и способы профилактики с помощью вакцин и гигиены.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вакцинация и соблюдение личной гигиены существенно снижают риск вирусных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вирусы, уничтожающие бактерии, широко распространены в природе и помогают контролировать бактериальные популяции в окружающей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защитники от бактерий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Фаготерапия: альтернатива антибиотикам
</a:t>
            </a:r>
            <a:endParaRPr lang="en-US" sz="1545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бактериофагов в медицине и ветеринарии становится важным инструментом в борьбе с антибиотикоустойчивыми инфекциями и снижает риск побочных эффектов.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особенности, значение, применение
</a:t>
            </a:r>
            <a:endParaRPr lang="en-US" sz="17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такие как вирус табачной мозаики, вызывают заболевания растений, снижая их рост и продуктивность, что приводит к экономическим потерям.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 и их влияние на урожай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растений вирусами часто проявляется деформацией плодов и изменением окраски листьев, ухудшая качество урожая и товарный вид продукции.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включают насекомых-вредителей, которые переносят вирусы при питании, а также механические повреждения растений во время обработки.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растений требуют контроля распространения через защиту посевов и использование устойчивых сортов для сохранения урожайности.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иммунодефицита человека разрушает иммунные клетки CD4+, приводя к ослаблению защиты организма и развитию СПИДа без своевременного лечения.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ВИЧ происходит через кровь, половые контакты и от матери к ребёнку. Современная антиретровирусная терапия существенно увеличивает продолжительность жизни и снижает риск передачи вируса.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ВИЧ: биологические особенности и пути передачи
</a:t>
            </a:r>
            <a:endParaRPr lang="en-US" sz="2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Коронавирусы: структура, путь заражения, значение пандемии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SARS-CoV-2, 2019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коронавирус выявлен в Китае, обладает спайковыми белками, обеспечивающими прикрепление к клеткам человека и широкий путь передачи воздушно-капельным способом.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контроль, 2021–2023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эффективных вакцин и их массовое применение позволили снизить тяжесть течения заболевания и ограничить распространение вируса.
</a:t>
            </a:r>
            <a:endParaRPr lang="en-US" sz="1481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COVID-19, 2020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глобальная распространённость вызвала массовые заболевания, что потребовало введения карантинных мер и активного изучения вируса для разработки вакцин.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вне клетки не проявляют признаков жизни, но сохраняют активность в окружающей среде длительное время, что способствует распространению инфекций.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вирусы опасны: существуют безвредные и даже полезные вирусы, например бактериофаги, влияющие на микробный баланс и здоровье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профилактика вирусных заболеваний включает вакцинацию, регулярную гигиену и дезинфекцию поверхностей, что существенно снижает риски заражения.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достоверные факты о вирусах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вызовы и перспективы в науке и медицине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остаются ключевым объектом изучения, влияя на биологию и медицину. Современные технологии позволяют эффективно бороться с вирусными угрозами и развивать новые методы лечения и профилактики.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2026-05-08T04:49:30Z</dcterms:created>
  <dcterms:modified xsi:type="dcterms:W3CDTF">2026-05-08T04:49:30Z</dcterms:modified>
</cp:coreProperties>
</file>