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друг скворец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птица весны, которая живёт рядом с нами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— небольшая перелётная птица, которую часто можно увидеть в садах и парках. Весной он возвращается из тёплых краёв, а осенью снова отправляется в путь.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Знакомьтесь: скворец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скворец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наряд с блеском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кажется скромным на первый взгляд, но его перья красиво блестят на солнце. Они могут отливать зелёным и фиолетовым цветом, словно птица надела праздничный костюм для весны.
</a:t>
            </a:r>
            <a:endParaRPr lang="en-US" sz="1029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клюв и короткий хвост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скворца крепкое маленькое тело, внимательные глаза и яркий жёлтый клюв. Короткий хвост помогает быстро менять направление в полёте, а птица выглядит ловкой и очень подвижной.
</a:t>
            </a:r>
            <a:endParaRPr lang="en-US" sz="1072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которую легко заметить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скворец сидит на ветке, он сразу привлекает взгляд своим блеском и аккуратной фигурой. В солнечный день его оперение особенно заметно, и птица кажется нарядной и живой.
</a:t>
            </a:r>
            <a:endParaRPr lang="en-US" sz="10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скворец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любят жить там, где рядом есть деревья, трава и достаточно корма. Поэтому их можно встретить в городских парках, деревнях, садах и на лугах.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эти птицы возвращаются из тёплых стран и сразу ищут удобное место для жизни. Им подходят дупла, щели в постройках и домики-скворечники.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скворцы собираются в большие стаи и готовятся к дальнему перелёту. Вместе им проще находить безопасные места для отдыха и не теряться в дороге.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питается скворец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с удовольствием ест разных насекомых. Он ищет их на земле, в траве и среди листьев, помогая уменьшать число вредителей в саду.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Червячки и личинки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птица не отказывается от червячков и личинок. Такая еда даёт ей силы для полёта, пения и заботы о птенцах.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плоды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в меню появляются ягоды и сочные плоды. Скворец любит угощаться ими после поиска насекомых и может долго кормиться в саду.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помощник
</a:t>
            </a:r>
            <a:pPr algn="ct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собирает корм не только для себя, но и для природы вокруг. Чем больше скворцов в саду, тем меньше вредных насекомых на растениях.
</a:t>
            </a:r>
            <a:endParaRPr lang="en-US" sz="13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песня скворца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скворца звонкий и очень живой. Он умеет не только петь, но и свистеть, щёлкать, трещать, поэтому его песни никогда не звучат одинаково.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скворец повторяет звуки других птиц и даже то, что слышит вокруг. Из-за этого он кажется настоящим музыкальным шутником, который любит удивлять слушателей.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его пение слышно особенно часто. Скворец будто объявляет: природа проснулась, солнце вернулось, а значит, пришло время радоваться новому дню.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скворца и птенцы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скворец ищет безопасное место для гнезда. Он выбирает дупло, щель или скворечник, где будет тихо и удобно.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яиц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гнезде самка откладывает обычно 4–6 яиц. Они лежат в мягкой подстилке из травинок и других сухих материалов.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вылупляются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через 12–14 дней из яиц появляются птенцы. Сначала они совсем маленькие, поэтому им нужна постоянная забота родителей.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малышей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птицы долго приносят птенцам насекомых и личинок. Так малыши быстро растут, крепнут и готовятся к своему первому полёту.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 для птицы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 помогает скворцу поселиться рядом с людьми, не чувствуя опасности. Его делают из дерева, а внутри не красят, чтобы домик был безопасным и уютным.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 скворечник делают небольшим, чтобы птице было спокойнее, а непрошеные гости не мешали. Такой домик хорошо повесить в саду на дерево.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скворец полезен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поедает вредных насекомых, которые могут портить листья, цветы и урожай. Поэтому его часто считают настоящим защитником сада и огорода.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скворец ищет еду на земле и в траве, он помогает природе оставаться здоровой. В этом труде он не ленится ни утром, ни днём.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приятно видеть такую птицу рядом с домом. Её появление радует взрослых и детей, потому что скворец приносит в сад жизнь и весеннее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614076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7985" y="3270876"/>
            <a:ext cx="299025" cy="398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живут вместе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любят держаться вместе, особенно весной и осенью. В большой группе им легче искать пищу и замечать опасность раньше.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птицы собираются в стаю, им проще защищаться от врагов. Если одна заметит тревогу, остальные быстро понимают, что нужно насторожиться.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дорогу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перелёта скворцы не теряются, потому что летят сообща. Стая помогает птицам держать направление и добираться до нужного места.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стая может шумно перелетать к месту ночёвки. Птицы выбирают спокойное место, где можно отдохнуть и набраться сил на завтра.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юг и обратно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пора в путь
</a:t>
            </a:r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холоднее, насекомых и ягод меньше. Скворцы собираются в стаи и улетают в тёплые края, где легче найти корм и пережить зиму.
</a:t>
            </a:r>
            <a:endParaRPr lang="en-US" sz="1325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возвращение домой
</a:t>
            </a:r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начинает греть сильнее, скворцы возвращаются обратно. Их прилёт радует людей и подсказывает, что природа просыпается и скоро станет по-настоящему тепло.
</a:t>
            </a:r>
            <a:endParaRPr lang="en-US" sz="1163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жизнь вдали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дальних странах птицы проводят холодные месяцы в спокойных местах. Там они отдыхают, кормятся и набираются сил для долгой обратной дороги.
</a:t>
            </a:r>
            <a:endParaRPr lang="en-US" sz="12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замечают скворцов рядом с садами, полями и домами. Птице помогают, если ставят скворечник и не шумят возле гнезда. Тогда она чувствует себя спокойно.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и человек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тоже приносит пользу человеку. Он поедает вредных насекомых и помогает деревьям, кустам и грядкам. Поэтому его часто ждут с радостью, как доброго соседа.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скворца по сезонам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меняется жизнь скворца в течение года: от прилёта весной до отлёта на зиму.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особенности скворца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очень подвижен: он быстро бегает по земле, ловко подпрыгивает и почти не стоит на месте. За ним интересно наблюдать даже издалека.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птица легко приспосабливается к жизни рядом с людьми. Ей подходят сады, парки и дворы, где есть деревья, трава и безопасные места для гнезда.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умеет внимательно слушать и повторять разные звуки. Поэтому его песня кажется особенно живой, будто маленький артист выступает прямо в весеннем саду.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перья скворца блестят ещё ярче. На солнце они переливаются зелёным и фиолетовым оттенком, и птица выглядит совсем нарядной.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скворца среди других птиц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оперение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скворца тёмные блестящие перья. На солнце они красиво переливаются, поэтому птица сразу выделяется среди других обитателей сада.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меньше голубя, но крупнее воробья. Его размер помогает отличить его от совсем маленьких и от более крупных птиц.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клюв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у скворца заметный и жёлтый. По этому признаку его легко узнать даже тогда, когда птица быстро прыгает по земле.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хвост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скворца короткий хвост и крепкое тело. Такая форма делает его силуэт особенным, особенно когда птица сидит на ветке.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голос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скворца звонкая и громкая. Его легко услышать в парке или саду, даже если сам он прячется среди веток.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весной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скворец часто сидит на ветке, поёт и внимательно осматривает сад. Он ищет подходящее место для гнезда и носит сухие травинки.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весенней картинке хорошо смотрятся зелёная трава, солнечный свет и расправленные крылья. Такая сцена передаёт радость возвращения птицы после долгой дороги.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скворцу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чистый скворечник из дерева и повесьте его в тихом месте. Внутри не должно быть краски, чтобы птице было безопасно и удобно.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подходите близко к гнезду и не тревожьте птенцов. Скворец чувствует себя спокойнее, когда люди ведут себя тихо и осторожно.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Уберите мусор, нитки, пакеты и леску рядом с деревьями и кустами. В таких вещах птица может запутаться, а этого допускать нельзя.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за птицей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смотреть на скворца утром или вечером, когда он ищет корм. В это время птица часто бывает на земле и хорошо заметна.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надо тихо и издалека. Если не шуметь и не подходить близко, скворец не испугается и продолжит заниматься своими делами.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жёлтый клюв, быстрые прыжки и движение стаи. Так легче узнать птицу среди других обитателей сада или парка.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звонкую песню скворца и сравнивайте разные звуки. Такое наблюдение учит быть внимательным и замечать красоту природы вокруг себя.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цветущий сад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пути скворец прилетает к знакомому дереву и садится на ветку. Внизу уже зеленеет трава, а на ветках раскрываются первые листья. Рядом стоит скворечник, будто маленький дом, который давно ждали.
</a:t>
            </a:r>
            <a:endParaRPr lang="en-US" sz="100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среди солнечных веток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расправляет крылья и звонко поёт, встречая тёплый день. Солнечный свет играет на её тёмных перьях, а вокруг качаются молодые ветви. Такой сад кажется особенно живым, шумным и радостным.
</a:t>
            </a:r>
            <a:endParaRPr lang="en-US" sz="1001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в весеннем саду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скворец — настоящий друг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радует весенним прилётом, звонкой песней и пользой для сада. Он напоминает нам, что природу нужно беречь, а к маленьким пернатым соседям относиться с заботой.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2026-05-24T01:28:23Z</dcterms:created>
  <dcterms:modified xsi:type="dcterms:W3CDTF">2026-05-24T01:28:23Z</dcterms:modified>
</cp:coreProperties>
</file>