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Мономаха: книга о долге, совести и ответственности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начала XII века соединяет рассказ князя и советы детям о том, как жить честно.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жил в Киевской Руси, где князья нередко враждовали за власть. Земли страдали от усобиц и половецких набегов. После смерти Святополка II в 1113 году Мономах стал великим князем Киевским. «Поучение» отражает время, когда ценились единство и порядок.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эпоха, в которой появилось «Поучение»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Всеволодович Мономах — князь, полководец и государственный деятель. Он был внуком Ярослава Мудрого и вошёл в число самых известных правителей Древней Руси.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«Мономах» связывают с византийской традицией. Оно подчёркивало высокий статус рода и помогало понять, каким уважением в обществе пользовалась власть Мономаха.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Киева Мономах княжил в Переяславле и Чернигове. Он участвовал в военных походах и принимал участие в княжеских съездах, где решали важные вопросы.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Владимир Мономах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~1117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«Поучения» обычно связывают с началом XII века и личным опытом князя. В нём соединяются размышления о жизни правителя и наставления детям.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Основа: реальные испытания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опирается на походы, встречи с правителями и жизненные испытания. Автор говорит не только «что правильно», но и «как это было» на деле.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Лаврентьевскую летопись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вошло в состав Лаврентьевской летописи. Так наставления Мономаха оказались рядом с летописным рассказом о событиях прошлого.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было создано «Поучение»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показывает правителя не только управляющим, но и отвечающим за свои решения. В центре — совесть и честное отношение к людям. Даже власть в его понимании не освобождает от труда и ответственности.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как человек совести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подходят детали эпохи: дружина, городские стены и летописная книга. Эти элементы напоминают, что слова Мономаха возникали из реальной повседневности XI–XII веков и заботы о земле.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Руси: дружина, стены и книга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власть связывается с честным судом и защитой тех, кто слабее. Князь не должен допускать неправды и обид. Такой образ помогает представить жизнь Руси, где порядок зависел от решений правителя.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защита слабых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в «Поучении»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наставления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звучит призыв не лениться: любить труд и действовать постоянно. Лень осуждается, потому что она ведёт к беспорядку и потерям для людей и государства.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советует проявлять милосердие: помогать бедным, не забывать сирот и вдов. Добро в тексте ставится выше богатства и силы, потому что оно делает жизнь справедливее.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подчёркивается сдержанность в словах и уважение к справедливости. Князь должен следить, чтобы решения не превращались в обиды для слабых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честный суд: неправда разрушает доверие. Правитель отвечает за то, чтобы поступать по совести и сохранять доброе имя.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личного опыта к общим правилам поведения правителя и христианина.
</a:t>
            </a:r>
            <a:endParaRPr lang="en-US" sz="1337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«Поучение» Владимира Мономаха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494" y="1710453"/>
            <a:ext cx="270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деятельность как основа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вспоминает дорогу, походы и государственные дела. Так он показывает, что управление связано с личным участием, а не с ожиданием удачи.
</a:t>
            </a:r>
            <a:endParaRPr lang="en-US" sz="1195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переезды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ценится готовность трудиться постоянно: вместе с ответственностью растёт и уважение. Мономах подчёркивает, что правитель должен быть активным каждый день.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отдыха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Достойная жизнь начинается с привычки вставать рано и держать себя в порядке. Это помогает не откладывать дела и сохранять собранность даже в трудные дни.
</a:t>
            </a:r>
            <a:endParaRPr lang="en-US" sz="1167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подъем и дисциплина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Леность в тексте считается опасной: она ведёт к беспорядку и потерям. Деятельность нужна, чтобы сохранять порядок и помогать людям вокруг.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бездействие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лишь подсвечивает повторяющиеся смыслы: труд, милосердие и ответственность особенно заметны, потому что возникают в разных ситуациях текста.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ценностей у Мономаха прямая: активность поддерживает порядок, милосердие делает общество человечным, а справедливость и вера удерживают правителя от ошибок.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тематических повторениях и смысловых акцентах в тексте «Поучения» (точные количественные подсчёты не представлены).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особенно важны в «Поучении»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опирается на христианскую мораль: смирение, молитву, отказ от гордости. Эти принципы помогают князю помнить о духовной стороне своих поступков.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ценности связывают личную жизнь князя и его государственные обязанности. Забота о людях становится продолжением веры и внутренней дисциплины.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власть понимается как служение, а не как средство самовозвышения. Правителю важно использовать положение, чтобы помогать тем, кто нуждается.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основы произведения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124" y="1647777"/>
            <a:ext cx="159868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Мономах считает опорой правителя, а какие — причиной бед. Идея проста: власть должна опираться на нравственную силу и личную ответственность.
</a:t>
            </a:r>
            <a:endParaRPr lang="en-US" sz="1282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Добродетели в тексте связаны с заботой о людях и порядке в земле, а пороки — с разрушением справедливости. Поэтому идеальный правитель должен отвечать за последствия своих решений.
</a:t>
            </a:r>
            <a:endParaRPr lang="en-US" sz="1351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 (по смысловым установкам текста)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Добродетели и пороки в «Поучении»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Владимир Мономах вспоминает, что княжеская жизнь не бывает без постоянного движения: походов, переездов, встреч и разговоров с другими правителями. Опыт становится доказательством его ответственности.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часть княжеской обязанности
</a:t>
            </a:r>
            <a:endParaRPr lang="en-US" sz="1434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эпизоды показывают и труд боя, и ответственность за мирные решения. На фоне борьбы с половцами видно, что управлять землёй — значит принимать трудные выборы и нести последствия.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решения, связанные с управлением Руси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испытания Владимира Мономаха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как мыслил правитель Древней Руси: что он считал долгом, как представлял справедливый суд и каким должен быть воспитанный человек в семье и в обществе.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заметны реальные правила жизни правителя и христианина: ответственность перед людьми, забота о слабых, уважение к старшим и стремление беречь порядок в княжеских отношениях.
</a:t>
            </a:r>
            <a:endParaRPr lang="en-US" sz="1349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особенно ценно тем, что князь говорит о себе собственными словами. Это редкое свидетельство характера и взглядов, где личный опыт превращается в нравственный совет.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текст важен как живое размышление, а для истории — как источник о представлениях власти, воспитании и отношении к людям. Поэтому его читают и обсуждают до сих пор.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«Поучение» важно для истории и литературы
</a:t>
            </a:r>
            <a:endParaRPr lang="en-US" sz="25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«внутренние качества → конкретные действия» в «Поучении» Владимира Мономаха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показывает путь от мысли к поступку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личную жизнь князя с его обязанностями: дорога и труд становятся символами выбора, а память — итогом ответственности.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мотивов показывает, что нравственные правила не остаются «на бумаге»: они помогают герою и читателю действовать и принимать решения.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«Поучения» Владимира Мономаха (без подсчёта частот)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и мотивы текста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на древнерусском языке с заметными личными интонациями: автор как будто разговаривает с читателем и объясняет, что считать важным. Много прямых обращений.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сочетает книжную традицию летописного письма и живое слово человека, который знает цену времени и трудности княжеской службы. Поэтому мораль выглядит практичной, а не отвлечённой.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часто встречаются короткие наставления, перечисления и повторы. За счёт такой манеры мысль звучит убедительно и запоминается, даже когда речь идёт о сложных обязанностях.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«Поучения»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745" y="1647776"/>
            <a:ext cx="3079447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жанровым признакам «Поучения» Владимира Мономаха и типичных летописных текстов Древней Руси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ключевые различия жанровых ожиданий: личный голос автора, наличие жизненного опыта и характер нравственного урока. Это помогает увидеть особенности текста Владимира Мономаха.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сильное личное участие автора и практический характер наставлений. Поэтому «Поучение» ближе к размышлению о жизни, чем к сухой хронике.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«Поучения» с другими древнерусскими текстами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легко запомнить, работают как короткие правила поведения: призыв к труду, уважение к старшим и бережное отношение к собственному опыту.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высказывания складываются в единый совет: трудиться, уважать старших и не терять ценности добрых дел.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 (по формулировкам текста)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57483"/>
            <a:ext cx="324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«Поучения» для школьного изучения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обсуждать, каким должен быть суд и почему важно защищать слабых. Ребята учатся связывать понятия справедливости и личной ответственности правителя.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справедливый выбор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показывает труд как основу порядка. Для школьников это понятный пример: дисциплина и личное участие в делах помогают достигать результата и не вредить другим.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и не откладывать дела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можно читать как текст о характере: что человек считает правильным и как проверяет свои слова поступками. Поэтому оно подходит и для уроков литературы, и для уроков истории.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источник мысли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подчёркивается уважение к старшим и необходимость помнить о тех, кто нуждается. Это даёт материал для разговоров о семье, поддержке и взаимной помощи.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и забота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«Поучение» Владимира Мономаха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— одновременно памятник древнерусской литературы, исторический источник и нравственный урок. Оно утверждает труд, милосердие, справедливость, верность долгу и единство людей; сила власти — в пользе другим.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2026-05-15T05:25:24Z</dcterms:created>
  <dcterms:modified xsi:type="dcterms:W3CDTF">2026-05-15T05:25:24Z</dcterms:modified>
</cp:coreProperties>
</file>