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вектора по трём некомпланарным векторам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любой пространственный вектор через три заданных направления и найти его координаты.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геометрии 11 класса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стереометрии продолжается в 10–11 классах и опирается на понятия коллинеарности, компланарности, координат вектора и линейной зависимости. Он нужен для задач про параллельность, перпендикулярность, углы, расстояния и объёмы, когда геометрия становится системой уравнений.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разложить вектор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a раскладывается по векторам b, c, d, если его можно записать как a = x·b + y·c + z·d. Числа x, y, z называются коэффициентами разложения.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показывают вклад каждого базисного вектора: «сколько раз» и «в каком направлении» он участвует в построении a. Отсюда разложение связывает векторную запись с количественными вычислениями.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b, c, d некомпланарны, разложение становится единственным. Это означает, что одинаковый вектор a нельзя получить по-разному, используя те же три направления.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Некомпланарные векторы и их свойство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вектора называют некомпланарными, если они не лежат в одной плоскости. Геометрически это значит, что они задают три независимых пространственных направления.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некомпланарность обеспечивает возможность однозначно разложить любой вектор пространства по выбранным направлениям. Без этого векторы не формируют полноценного трёхмерного базиса.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все три вектора оказались в одной плоскости, они не смогли бы описать весь трёхмерный объём. Тогда любая комбинация этих векторов «останется» внутри этой плоскости.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направления независимы, одна и та же цель — получить вектор a — не требует «поиска множества ответов». Коэффициенты разложения становятся определены без двусмысленности.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образ пространственного базиса
</a:t>
            </a:r>
            <a:endParaRPr lang="en-US" sz="266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отложить вдоль каждого вектора нужное число раз (с учётом знака), получится диагональ параллелепипеда. Она наглядно демонстрирует, что сумма «собирает» искомый вектор.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диагональ показывает результат сложения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добавить оси координат и сами базисные направления. Это помогает связать абстрактную формулу a = x·b + y·c + z·d с реальной фигурой, где видны рост и перенос векторов.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помогают оси координат и направление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три некомпланарных вектора как рёбра параллелепипеда, выходящие из одной точки. Тогда любая линейная комбинация этих рёбер задаёт положение вектора в пространстве.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«Рёбра из одной точки» — базис в трёх измерениях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91623"/>
            <a:ext cx="4843800" cy="21013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разложение существует и когда оно единственно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геометрическое положение трёх векторов влияет на существование и единственность коэффициентов разложения.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 коэффициентов в пространстве появляется только тогда, когда три вектора некомпланарны; иначе множество решений или невозможность корректно описать трёхмерность.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свойствам некомпланарности/компланарности/коллинеарности векторной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8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коэффициентов разложения
</a:t>
            </a:r>
            <a:endParaRPr lang="en-US" sz="258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равенством a = x·b + y·c + z·d: координаты → система → проверка базиса → решение и контроль.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коэффициентов в нескольких примерах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(значения подобраны для демонстрации влияния выбора базиса)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наборах направляющих коэффициенты могут меняться даже при сохранении самого вектора a. Это подчёркивает зависимость разложения от выбранного базиса.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где-то коэффициент отрицателен, это означает противонаправленность соответствующему базисному вектору. Сравнение трёх примеров помогает понять характер этой 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разложения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b = (b1, b2, b3), c = (c1, c2, c3), d = (d1, d2, d3), а a = (a1, a2, a3), то равенство a = x·b + y·c + z·d даёт три уравнения по координатам.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система: x·b1 + y·c1 + z·d1 = a1, x·b2 + y·c2 + z·d2 = a2, x·b3 + y·c3 + z·d3 = a3. Неизвестные — именно x, y, z.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этой системы и есть искомое разложение. При корректном выборе трёх некомпланарных векторов система имеет единственное решение, а значит, коэффициенты определены однозначно.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обеспечивается линейной независимостью трёх некомпланарных векторов: равенство x·b + y·c + z·d = 0 возможно только при x = y = z = 0.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линейной независимости векторного пространства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три независимых направления позволяют связать коэффициенты разложения без противоречий.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обеспечивается линейной независимостью трёх некомпланарных векторов: равенство x·b + y·c + z·d = 0 возможно только при x = y = z = 0.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как «лакмус» некомпланарности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три вектора b, c, d и мысленно отложите их из одной точки. В результате получается параллелепипед: его рёбра задают три независимых направления в пространстве. Именно эта фигура превращает алгебру разложения в наглядную геометрию.
</a:t>
            </a:r>
            <a:endParaRPr lang="en-US" sz="1078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из трёх направлений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объём равен нулю, параллелепипед вырождается: его три вектора не образуют независимых направлений и лежат в одной плоскости. Тогда разложение вектора по этим направлениям не становится однозначным, и базис «не хватает» для 3D.
</a:t>
            </a:r>
            <a:endParaRPr lang="en-US" sz="1041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объём — сигнал о компланарности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параллелепипеда выражается модулем смешанного произведения трёх векторов. Эта величина показывает, насколько сильно направления раздвигают пространство: чем больше объём, тем «не слипаются» плоскости и прямые, задаваемые векторами.
</a:t>
            </a:r>
            <a:endParaRPr lang="en-US" sz="1068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произведение измеряет «пространственную площадь»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357655"/>
            <a:ext cx="4843800" cy="33692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разложение вектора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учебных ситуаций в задачах стереометрии и векторного разложения.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обычно возникают на стыке алгебры и геометрии: в записи координат, в выборе базисных векторов и в проверке результата. Таблица показывает, что именно пошло не так и как это проявляется в ответе.
</a:t>
            </a:r>
            <a:endParaRPr lang="en-US" sz="1371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корректного решения критичны: правильная алгебра знаков, полнота системы уравнений, выбор именно некомпланарных векторов и обязательная подстановка ответа в исходное равенство.
</a:t>
            </a:r>
            <a:endParaRPr lang="en-US" sz="13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разложения по координатам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a = (5, 1, 4), b = (1, 0, 0), c = (0, 1, 0), d = (1, 1, 1). Записываем a = x b + y c + z d и сравниваем координаты по трём компонентам.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система: x + z = 5, y + z = 1, z = 4. Третье уравнение сразу фиксирует z, а затем остальные два уравнения становятся однозначными.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z = 4, из x + 4 = 5 следует x = 1, а из y + 4 = 1 выходит y = −3. Знак «минус» означает противоположное направление соответствующего базисного вектора.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что x b + y c + z d действительно даёт вектор a. Следовательно, отрицательные коэффициенты не противоречат корректности разложения — они лишь отражают ориентацию.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коэффициентов в учебном примере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коэффициентам примера: x = 1, y = −3, z = 4.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берутся модули, диаграмма показывает долю величин, но не знак: в нашем случае y отрицателен, хотя его вклад по модулю заметен.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z доминирует по величине: именно он сильнее всего «тянет» итоговый вектор. При этом знак y влияет на направление, хотя модуль отражает только масштаб.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разложение вектора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разложении удобно выражать диагонали параллелепипедов, высоты, углы между прямыми и плоскостями. Координатная форма помогает избегать громоздких чисто геометрических рассуждений.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и диагонали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трёхмерной графике разложение лежит в основе описания положения объектов и их движения в пространстве. Коэффициенты становятся «управляющими» параметрами анимаций и преобразований.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 и модели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заменять рисунок системой уравнений. Так легче контролировать ответ подстановкой и проверять, соответствует ли выбранный базис условию некомпланарности.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задачи: переход к уравнениям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сил, скоростей и ускорений векторы часто раскладывают по удобным направлениям. Это превращает задачу в вычисления по компонентам, сохраняя строгую геометрию.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Физика: силы и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Базис и координаты в пространстве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некомпланарных вектора образуют базис трёхмерного пространства: они задают три независимых направления. Тогда любой вектор выражается как линейная комбинация с коэффициентами x, y, z — это и есть его «координаты» в выбранном базисе.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похожа на декартову систему: координаты точки определяют её положение, а коэффициенты разложения определяют положение вектора. На рисунке удобно связать координатную сетку с тремя направляющими векторами, показывая оба способа описания.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базис — потом считайте коэффициенты
</a:t>
            </a:r>
            <a:endParaRPr lang="en-US" sz="2206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некомпланарности перед решением системы уравнений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задачи по этой теме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чаще всего требуется представить вектор через три заданных вектора, найти координаты точки в пространственном базисе или доказать, что тройка векторов действительно образует базис.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сложных задачах добавляют вычисление объёма параллелепипеда и обращение к смешанному произведению. Это используют и для подтверждения некомпланарности, и для оценки геометрических характеристик.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базис удобный, решение сводится к сравнению координат: составляется система уравнений и находится тройка коэффициентов. Так геометрия становится проверяемой алгеброй.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тип требований — проверка параллельности и компланарности векторов и линий. Умение переходить от рисунка к уравнениям помогает точно обосновывать выводы, а не угадывать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95459"/>
            <a:ext cx="4843800" cy="22936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план решения задач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снижает риск ошибки и делает решение прозрачным: каждая стадия либо формирует модель, либо подтверждает корректность ответа.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результат получается только при связке: корректная запись равенства → полная координатная система → проверка условия базиса → решение → подстановка для контроля.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методика решения задач на векторное разложение в пространстве.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— это «координаты» в пространстве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вектора по трём некомпланарным векторам — пространственный аналог координатной записи. Не компланарность гарантирует существование и единственность коэффициентов, а задача превращается в строгую систему уравнений.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2026-05-14T04:44:27Z</dcterms:created>
  <dcterms:modified xsi:type="dcterms:W3CDTF">2026-05-14T04:44:27Z</dcterms:modified>
</cp:coreProperties>
</file>