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знания и как учиться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вокруг нас, но учиться можно осмысленно.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знания и зачем учиться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понимать мир, учиться в школе и делать более точный выбор. Они приходят из опыта, книг, объяснений, наблюдений и проверки фактов, а память и привычки делают их прочнее.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узнаем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разберём, чем знание отличается от простого факта или мнения, и почему его можно проверить по надёжным источникам, а не только запомнить на слух.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посмотрим, как мозг удерживает новую информацию: почему важно внимание, понимание и повторение, а также зачем знания нужно применять на практике.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учиться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соберём простые приёмы учёбы, которые помогают готовиться к урокам, не перегружаться и лучше запоминать материал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связано с пониманием: человек не только помнит ответ, но и может объяснить его, привести пример и показать, почему он верен.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проверить: посмотреть в учебнике, свериться с картой, найти подтверждение в надёжном источнике и сравнить данные.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может быть интересным, но оно зависит от вкуса и опыта. Поэтому его нельзя считать знанием без доказательств и точных сведений.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знаний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опыт показывают, как что-то работает в реальности: так ученик видит пример, проверяет результат и лучше понимает правило.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книги и объяснения дают уже проверенные сведения, а интернет помогает быстро найти дополнительный материал, если источник надёжен.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 полезно сверять сразу в нескольких местах: учитель поясняет смысл, учебник уточняет формулировку, а пример делает правило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учится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 трёх шагов помогает материалу перейти от первого знакомства к прочному знанию.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забываем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информация быстро ослабевает, если к ней не возвращаться: правило может смешаться с другим, а дата — легко забыться уже на следующий день.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Забывание — нормальная работа памяти. Это не означает, что ученик «плохо запоминает»; чаще просто не было достаточно возвращений к материалу.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возвращения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знания встречаются в разных заданиях и примерах, тем крепче они удерживаются и тем легче вспоминаются на уроке или контрольной.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Маленькими шагами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обычно полезнее одного долгого чтения вечером, потому что память закрепляет материал постепенно и без перегрузки.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активнее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 себе вопросы по тексту: что это значит, почему это важно, где это встречается в задаче. Так внимание переходит от чтения к пониманию.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другому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Объясняй материал другу, однокласснику или даже вслух самому себе. Объяснение заставляет упорядочить мысль и связать правило с примером.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Пересказывай тему своими словами, не подглядывая в учебник. Когда мысль нужно сформулировать самому, становится видно, что уже понятно, а что ещё путается.
</a:t>
            </a:r>
            <a:endParaRPr lang="en-US" sz="976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ограничивайся узнаваемостью текста: решай задачи, составляй примеры и рисуй схемы. Активное действие показывает, умеешь ли ты применять знание.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 расписанию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между повторениями дают памяти время закрепить материал и снижают риск забывания перед контрольной.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возвращения к теме работают стабильнее, чем один длинный вечер без перерывов.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повторения, приведённая в материале презентации
</a:t>
            </a:r>
            <a:endParaRPr lang="en-US" sz="9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чередования тем достаточно трёх разных типов заданий на одном занятии: так легче не путать похожие способы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школьной практики изучения похожих тем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заданий на одном занятии уже помогают замечать различия между похожими темами.
</a:t>
            </a:r>
            <a:endParaRPr lang="en-US" sz="22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даёт мозгу не только узнавание, но и умение применять тему на деле. Это делает знание прочнее и полезнее на контрольной и в 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педагогических рекомендаций по обучению и практике
</a:t>
            </a:r>
            <a:endParaRPr lang="en-US" sz="845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занятий лучше, чем простое перечитывание, помогают понять материал глубже.
</a:t>
            </a:r>
            <a:endParaRPr lang="en-US" sz="22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самопроверка быстро показывает, что уже понятно, а что нужно повторить ещё раз.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точнее проверка, тем быстрее видно, что материал усвоен, а что ещё требует повторения.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самопроверке для учебной работы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сделать память сильнее
</a:t>
            </a:r>
            <a:endParaRPr lang="en-US" sz="2491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которая связывает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учила столицы и всё путала, пока не придумала фразу-цепочку и не нарисовала маленькую карту. После этого страны будто «прилипли» к местам, а правильный ответ вспоминался быстрее. Яркая связь помогла ей заменить скучное заучивание на понятную картинку.
</a:t>
            </a:r>
            <a:endParaRPr lang="en-US" sz="79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Конспект, который можно увидеть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 сделал конспект по природным зонам не сплошным текстом, а блоками с заголовками и стрелками. В тетради сразу стало видно, где тундра, где лес, а где степь. Такой лист удобно быстро просмотреть перед уроком и повторить без лишних слов.
</a:t>
            </a:r>
            <a:endParaRPr lang="en-US" sz="785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вместо длинного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запоминала правило через короткую историю про «команду» из трёх слов. Когда нужно было ответить у доски, история подсказала порядок действий, а не просто набор терминов. Мозгу легче держать в памяти связанный сюжет, чем длинный сухой список.
</a:t>
            </a:r>
            <a:endParaRPr lang="en-US" sz="82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ошибки превращаются в пользу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Заметь, где сбой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 — это сигнал, что тема ещё не закрепилась. Она не говорит о неспособности, а показывает точку, где нужно остановиться и посмотреть внимательнее.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свой ответ с правильным и найди причину расхождения. Иногда мешает невнимательность, иногда непонятое правило, а иногда неверный пример из памяти.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новый попыт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должно быть не только в тетради, но и в голове. После разборa полезно ещё раз решить похожую задачу уже без подсказки.
</a:t>
            </a:r>
            <a:endParaRPr lang="en-US" sz="998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ошибка повторилась, значит, нужен ещё один круг практики. После новой попытки знания становятся точнее, а уверенность растёт без лишнего волнения.
</a:t>
            </a:r>
            <a:endParaRPr lang="en-US" sz="9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начинается с цели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задачу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 помогает понять, зачем вообще открывать учебник. Когда известно, что нужно сделать, легче сосредоточиться и не тратить время на лишнее.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 требуют разной подготовки. К контрольной нужен один план, к проекту — другой, а для улучшения оценки важнее постоянные короткие шаги.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Измерить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задаёт меру успеха. Если нужно решить пять задач без подсказки, легко проверить результат и увидеть, что уже получилось, а что ещё нет.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без промедления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ясна, проще распределить время и силы. Ученику легче начать, потому что следующий шаг становится очевидным и не вызывает лишних сомнений.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перегружать учёбу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учёбы строится из коротких рабочих блоков, перерывов и обязательной проверки результата перед завершением.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хороший источник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дата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надёжного материала обычно есть конкретный автор, дата публикации и понятная цель. Тогда можно понять, кто отвечает за текст и насколько он свежий.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смотреть, есть ли факты, примеры и ссылки на проверяемые сведения. Текст без доказательств и с громкими обещаниями вызывает сомнение.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работы особенно подходят учебник, энциклопедия, музейные материалы и научные сайты. Они помогают опираться на проверенную информацию, а не на догадки.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заголовки, спешка и фразы вроде «точно известно всем» часто мешают разобраться. Надёжный источник объясняет спокойно и без лишнего давления.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фактов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 несколько источников. Если они совпадают по смыслу, это уже хороший знак, а если расходятся, нужно искать причину различий.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первоисточник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первоисточник: документ, статью, учебник, официальный сайт или запись наблюдения. Чем ближе источник к событию, тем меньше искажений.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проверь точные детали: числа, даты, имена, названия и места. Именно в них чаще всего прячутся ошибки или подмена смысла.
</a:t>
            </a:r>
            <a:endParaRPr lang="en-US" sz="998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 слух от факта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информация держится только на слухах и словах «все говорят», её нельзя считать фактом. Без подтверждения это лишь предположение.
</a:t>
            </a:r>
            <a:endParaRPr lang="en-US" sz="9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маршрут подготовки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чек-лист помогает видеть, что уже сделано, а что ещё нужно повторить перед контрольной.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шагов делает подготовку понятной, а отметки в чек-листе помогают не пропустить повторение и проверку.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чек-лист для подготовки к урокам и контрольным
</a:t>
            </a:r>
            <a:endParaRPr lang="en-US" sz="9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учёбе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учёба строится на пяти шагах: внимание, понимание, повторение, практика и проверка. Если делать их регулярно, знания становятся прочнее и помогают уверенно решать новые задачи.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2026-07-25T18:29:08Z</dcterms:created>
  <dcterms:modified xsi:type="dcterms:W3CDTF">2026-07-25T18:29:08Z</dcterms:modified>
</cp:coreProperties>
</file>