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5 классе: первые шаги и полезные слова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и простые фразы открывают путь к общению на английском.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английский нужен в школе и 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встречается в поездках, интернете, играх и приложениях. Уже знакомые слова помогают быстрее понимать задания и увереннее строить первые фразы на уроках.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25" y="1534814"/>
            <a:ext cx="715800" cy="57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489" y="2126375"/>
            <a:ext cx="715800" cy="57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2595" y="1409453"/>
            <a:ext cx="694912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19795" y="2308192"/>
            <a:ext cx="694913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ученик 5 класса на уроке английского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Я, семья и друзья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рассказывать о себе, близких и одноклассниках, используя простые слова и короткие фразы. Это помогает строить первые осмысленные ответы на уроке.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класс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лексике о школе, классе, учебных принадлежностях и уроках. Такие слова нужны для понимания инструкций, вопросов учителя и заданий в тетради.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повседневные дела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дома, распорядка дня и обычных действий знакомят с языком, который легко применить в жизни. Ученики описывают, где они находятся и что делают.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для старта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 — личные местоимения, to be, have got, множественное число и простые вопросы. Эти модели становятся основой для самых первых предложений.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слух и письмо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дети читают короткие тексты, слушают простые диалоги, отвечают устно и пишут отдельные предложения. Так развиваются все основные речевые умения одновременно.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 и буквы, которые звучат по-особому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букв алфавита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 состоит из 26 букв, и многие из них читаются не так, как в русском языке. Поэтому важно не только запоминать буквы, но и слышать их звучание.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 открытом слоге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Aa, Ee, Ii, Oo, Uu часто влияют на чтение слова в открытом слоге. Именно поэтому одинаковая буква в разных словах может звучать по-разному.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начальном этапе удобнее запоминать буквы через знакомые слова и картинки: apple, dog, cat, umbrella. Такой способ помогает быстрее связать написание, звук и значение.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английских слов требует внимания к каждой букве и к их сочетаниям. Если регулярно сравнивать написание и звучание, ошибки становятся заметно реже.
</a:t>
            </a:r>
            <a:endParaRPr lang="en-US" sz="10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темы и слова на уроках английского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новые слова закрепляются в коротких диалогах и упражнениях, где нужно быстро назвать предмет, действие или 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блоки связаны со школой и ежедневным общением: именно они дают основу для большинства упражнений.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тематике курса английского языка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Приветствия, знакомство и вежливые фразы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обычно открывают коротким приветствием: Hello, Hi, Good morning, Good afternoon. Эти формулы помогают начать общение спокойно и понятно, особенно в парной работе и на первых уроках.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Представиться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знакомства используют My name is… I am… This is my friend… Такие конструкции позволяют быстро назвать себя, представить другого человека и поддержать короткий диалог.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you, sorry, excuse me встречаются почти в каждом учебном диалоге. Они учат вежливо просить, благодарить, извиняться и обращаться за помощью.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Goodbye и See you later помогают закончить беседу естественно. Их удобно использовать после вопроса, мини-опроса или короткого ответа у доски.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короткого диалога на английском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реплик для знакомства, мини-опроса и парной работы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возраст и простые вопросы о себе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жизни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 1 до 20 нужны каждый день: для возраста, дат, номеров страниц и подсчёта предметов. Поэтому их запоминают рано и постоянно повторяют в речи.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возрасте и 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часто встречаются How old are you? и What is your phone number?. Такие вопросы учат понимать запрос информации и отвечать коротко, но по правилам.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ответ строится просто: I am eleven. I have two pets. There are five books on the desk. Ученик связывает число с предметом или фактом.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количестве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How many…? помогает спросить о количестве людей, вещей или животных. Это удобная основа для мини-опросов, счёта и простых описаний.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для урока: тема, перевод, пример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новое слово запоминается лучше, если сразу встречается в коротком и понятном предложении.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по-настоящему полезным, когда ученик видит его в контексте и может использовать в собственной фразе.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базовой лексики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в котором легко ориентироваться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уроке важно быстро узнавать desk, board, ruler, pen, notebook и bag. Эти слова помогают понять, что лежит на парте и что нужно подготовить к работе. С ними проще выполнять команды учителя и не теряться в классе.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расписание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школьных предметов — English, Maths, Art, Music, PE, Science — встречаются в расписании и заданиях. Когда ученик их понимает, ему легче ориентироваться в учебном дне и отвечать на вопросы о любимом уроке.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вещи в действии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classroom и textbook соединяют тему школы с реальными предметами вокруг. Ребёнок видит учебник, пенал и тетрадь, а затем называет их по-английски без лишнего напряжения.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 предметы в классе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в простых предложениях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имеет формы am, is и are. Он помогает сказать, кто это, что это и где находится человек или предмет, поэтому часто встречается в первых темах английского языка.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предложениях to be связывает подлежащее с признаком или местом: I am a pupil. He is my brother. They are at school. Такая модель делает высказывание коротким и понятным.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форма глагола ставится перед подлежащим: Are you ready? Is she your sister? Изменение порядка слов помогает быстро узнать, утвердительное это предложение или вопрос.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 — одна из главных основ начального курса. Если ученик уверенно использует эту модель, ему легче строить диалоги, описывать себя и понимать короткие тексты на уроке.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to be используются чаще всего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форма is обычно встречается в самых разных примерах, потому что подходит для he, she, it и существительных в единственном числе.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is лидирует, а am и are распределяются по личным местоимениям; это показывает, что выбор зависит от подлежащего.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примерам из темы 5 класса; данные условные, 2025.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08" y="1300556"/>
            <a:ext cx="409545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04455"/>
            <a:ext cx="462695" cy="4112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существительных и окончание -s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добавление -s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слов во множественном числе образуются просто: book — books, cat — cats, desk — desks. Это первое правило, которое помогает быстро показать, что предметов стало больше одного.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-es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заканчивается на -s, -sh, -ch или -x, обычно добавляется -es: bus — buses, watch — watches. Так слово легче произносить и читать, не нарушая звучание основы.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-s и -es помогает говорить о нескольких людях и животных без путаницы в количестве. Ученик сразу видит разницу между одним предметом и группой предметов.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и письме важно замечать окончание, а не только перевод слова. Если число предметов больше одного, форма существительного меняется, и это нужно проверить в каждом предложении.
</a:t>
            </a:r>
            <a:endParaRPr lang="en-US" sz="12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и построить короткое предложение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составлении простого предложения на английском языке.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описания и простые прилагательные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Красные, синие, зелёные и другие цвета помогают описывать предметы в классе, одежду и игрушки. Ученики быстро используют их в коротких примерах и видят результат уже на первых уроках.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big, small, funny, kind, strong, old и young делают речь точнее. С их помощью можно описать не только вещи, но и людей, животных и их особенности.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существительными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признак обычно стоят перед существительным: a red bag, a small cat, a kind teacher, two blue books. Такая модель помогает строить простые и понятные фразы без лишних слов.
</a:t>
            </a:r>
            <a:endParaRPr lang="en-US" sz="1248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больше прилагательных, его ответы становятся живее и интереснее. Он может не только назвать предмет, но и коротко объяснить, какой он и чем отличается.
</a:t>
            </a:r>
            <a:endParaRPr lang="en-US" sz="12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формы глагола to be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личное местоимение связано с нужной формой to be и коротким примером предложения.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меняется вместе с подлежащим: am — только с I, is — с he/she/it, are — с we/you/they.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5 класса, обобщённый по учебным примерам.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короткие слова и не путать их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на карточке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рядом стоят long и song, а под ними — значки транскрипции и маленькие картинки-подсказки. Ученик сначала слушает звучание, потом повторяет вслух и замечает, что одна буква меняет смысл слова.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сбивают с толку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карточке показаны pen и pan, bed и bad, ship и sheep. Сравнение помогает увидеть разницу в звучании и не перепутать слова при чтении, письме и устном ответе.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учеников 5 класса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6840" y="1227024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to be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забывают глагол to be в предложениях о себе и других людях. Из-за этого фраза звучит неполно, хотя в русском языке такой глагол часто не требуется.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06840" y="1971763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важно ставить слова в нужной последовательности. Если перепутать подлежащее, глагол и дополнение, предложение становится труднее понять, даже когда известны все слова.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06840" y="2716502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множественного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 — забытое окончание -s во множественном числе. Ученик может правильно назвать слово, но не показать, что предметов несколько.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06840" y="3461239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звуков [w], [θ] и [ð] вызывает сложности, потому что в русском языке их нет. Поэтому важно слушать образец, повторять и не спешить.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06840" y="4205971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 и 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смешивают i и e, b и d, а также слова с похожим написанием. В таких случаях помогают медленное чтение, сравнение и короткие упражнения на внимание.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 английский быстрее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Эффективнее всего работают разные виды повторения, если они используются вместе: слово, звук, чтение и короткий ответ в диалоге.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по 5–10 минут дают устойчивый прогресс, особенно когда новое слово повторяется в нескольких форматах.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для школьного повторения; значения условные, 2025.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5 классе: крепкая основа для следующих шагов
</a:t>
            </a:r>
            <a:endParaRPr lang="en-US" sz="36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темы 5 класса помогают уверенно читать, говорить о себе и понимать короткие тексты. Если регулярно повторять слова, читать вслух и тренировать простые модели, английский становится понятным и доступным.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2026-05-30T12:02:27Z</dcterms:created>
  <dcterms:modified xsi:type="dcterms:W3CDTF">2026-05-30T12:02:27Z</dcterms:modified>
</cp:coreProperties>
</file>