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Present, Past и Future Simple: три базовых времени английского языка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Simple помогают говорить о привычках, прошлом и будущем.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Simple нужен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времена встречаются почти в каждом разделе учебника и помогают строить простые, точные высказывания о жизни, школе и планах. Без них трудно понимать тексты и отвечать по-английски уверенно.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значение и употребление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используют, когда действие происходит регулярно: каждый день, по расписанию или по привычке. Это время удобно для рассказа о своём дне и обычных делах.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общие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говорят о постоянных фактах, научных наблюдениях и правилах жизни. Такие предложения не описывают один конкретный момент, а передают общее, устойчивое значение.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always, usually, often, sometimes, never, every day, on Mondays, in the morning. Они подсказывают, что речь идёт о регулярном действии, а не о прошлом или будущем.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go to school every day, Water boils at 100°C и My brother plays football on Saturdays показывают, как Present Simple работает в повседневной и учебной речи.
</a:t>
            </a:r>
            <a:endParaRPr lang="en-US" sz="9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строятся утверждение, вопрос и отрицание в Present Simple.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Present Simple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does основной глагол остаётся в начальной форме; окончание -s появляется только в утверждении с he/she/it.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базовая модель Present Simple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повседневной жизни школьника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описания обычного утра: кто во сколько встаёт, чистит зубы, завтракает и идёт в школу. Такие фразы легко связать с личным распорядком дня.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говорить о занятиях на уроках, домашних заданиях и кружках. Он подходит для ситуаций, которые повторяются каждую неделю или происходят по расписанию.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и 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выражают вкусы, знания и желания: I like music, she knows the answer, we want a break. Это не действие в моменте, а устойчивое состояние.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в Present Simple особенно полезны в диалогах, анкетах и небольших рассказах о себе. Они делают речь понятной и естественной для школьной темы.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слова, которые указывают на привычный ритм жизни: every day, on Fridays, at weekends, in the morning.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Present Simple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маркер связан с регулярностью, тем легче распознать Present Simple в тексте или задании.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маркеров времени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значение и употребление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 на прошлой неделе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используют, когда действие уже завершилось. Слова yesterday и last week сразу показывают, что событие относится к прошлому и воспринимается как целое.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дата или 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этого времени подходит для указания точного года, дня или короткого периода: in 2023, two days ago, last year. Это помогает ясно назвать время события.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завершённых 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часто встречается в рассказах о поездке, празднике, экскурсии, фильме или школьном проекте. Оно делает повествование последовательным и 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разницу между правильными и неправильными глаголами и их использование в вопросах и отрицаниях.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Past Simple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строятся через did, поэтому после него глагол не получает окончание и не меняет форму.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базовая модель Past Simple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рассказах о прошлом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я записал в дневник всё, что произошло после уроков. Я встретился с друзьями, мы обсудили проект и посмотрели короткий фильм для класса. Такие записи звучат живо, потому что каждое действие уже завершено и связано с конкретным днём.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 семейного альбома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старой фотографии бабушка стоит у школы, где училась много лет назад. Она рассказывала, как приходила туда пешком, какие предметы любила и как праздновали окончание учебного года. Past Simple помогает передать эту память точно и последовательно.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музейный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музее экскурсовод показал письмо, фотографию и билет на поезд. Он объяснил, когда люди приехали в город, что увидели сначала и как изменилась улица позже. Краткие предложения в Past Simple делают рассказ понятным для слушателей.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Present Simple и Past Simple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времени действия и форме вспомогательного глагола.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значение и употребление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часто используют, когда говорящий принимает решение в момент речи. Такая форма помогает быстро пообещать помощь, ответить на просьбу или предложить действие без долгих объяснений.
</a:t>
            </a:r>
            <a:endParaRPr lang="en-US" sz="69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и 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обещаний и вежливых предложений. В школьной речи оно помогает звучать ясно и доброжелательно: сообщить о поддержке, согласии или готовности сделать что-то позже.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выражает предположения и прогнозы, когда событие ещё не подтверждено. Так говорят о погоде, возможных результатах или вероятном событии, если план заранее не обсуждался.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next week, soon, in an hour, next year подсказывают будущее время. Они помогают быстро понять, что действие относится не к настоящему и не к прошлому.
</a:t>
            </a:r>
            <a:endParaRPr lang="en-US" sz="7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строится по одной простой модели: will + основная форма глагола. Форма одинакова для всех лиц и легко используется в вопросах и отрицаниях.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Future Simple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Future Simple не меняется по лицам, а значит, его легко запомнить и быстро применять в речи.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Future Simple в школьной грамматике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трёх Simple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привычки, регулярные действия и постоянные факты. Эта форма подходит для распорядка дня, общих истин и школьных привычек, которые повторяются снова и снова.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действие, которое уже завершилось. Оно помогает рассказывать о вчерашнем дне, поездке, событии в прошлом или любом факте, который больше не продолжается.
</a:t>
            </a:r>
            <a:endParaRPr lang="en-US" sz="895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 решений, обещаний и прогнозов о будущем. Оно удобно, когда действие ещё не произошло и не было заранее спланировано в момент разговора.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часто помогают выбрать время ещё до построения предложения, особенно в коротких заданиях и тестах.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временные маркеры трёх Simple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узнаваемые маркеры связаны с регулярностью, прошлым или будущим, поэтому контекст быстро подсказывает нужную форму глагола.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из школьной темы Present/Past/Future Simple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Simple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часто забывают окончание -s в 3-м лице единственного числа. Ошибка he go встречается очень часто, хотя правильно говорить he goes, she watches, it works.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did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основной глагол всегда стоит в начальной форме. Поэтому неправильны варианты did he went или did she played; правильно: did he go, did she play.
</a:t>
            </a:r>
            <a:endParaRPr lang="en-US" sz="80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will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will не нужно ставить to. Норма только will + глагол без изменений, поэтому неверно will to go, а правильно will go, will help, will visit.
</a:t>
            </a:r>
            <a:endParaRPr lang="en-US" sz="872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маркеров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соединяет время и неподходящее слово-подсказку: yesterday с Present Simple или every day с Past Simple. Сначала нужно проверить значение маркера, а уже потом выбирать форму.
</a:t>
            </a:r>
            <a:endParaRPr lang="en-US" sz="7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Simple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времени, формы глагола и типа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только три базовые формы, легче говорить про школу, хобби, семью и выходные без лишних пауз и ошибок.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Present/Past/Future Simple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времена Simple помогают строить простые фразы почти на любую школьную тему.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слова-подсказки помогают быстро выбрать нужное время и сразу понять смысл предложения.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и примеры предложений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заметить маркер, можно определить время ещё до чтения всего предложения и быстрее проверить форму глагола.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из темы Simple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знание Simple помогает понимать английские тексты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текстах учебника именно эти времена чаще всего сообщают, что герой делает обычно, что уже произошло и что случится дальше. Это помогает быстрее понимать смысл абзаца.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и коротких письмах Simple делает речь понятной и естественной. По форме глагола можно сразу заметить просьбу, сообщение о факте, рассказ о прошлом или план на будущее.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Расписания, подписи к картинкам и короткие объявления часто строятся с помощью Present Simple или Future Simple. Узнавание времени помогает правильно связать текст с изображением или событием.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 субтитры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историях и субтитрах формы глагола подсказывают, идёт ли действие по привычке, уже завершилось или ещё только ожидается. Это делает чтение быстрее и точнее.
</a:t>
            </a:r>
            <a:endParaRPr lang="en-US" sz="8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три времени Simple и их роль в английском языке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Simple, Past Simple и Future Simple помогают говорить о привычках, прошлом и будущем без путаницы. Если помнить маркеры времени и форму глагола, английская речь становится точнее и 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2026-05-30T23:00:20Z</dcterms:created>
  <dcterms:modified xsi:type="dcterms:W3CDTF">2026-05-30T23:00:20Z</dcterms:modified>
</cp:coreProperties>
</file>