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государство Земли: от Балтики до Тихого океана.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России важны для географии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влияет на климат, природу, расселение людей и транспорт. На огромной территории соседствуют разные природные зоны, поэтому условия жизни в регионах заметно отличаются.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17 098 246 км²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территория значительно превышает площадь любой другой страны и определяет её географический масштаб.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самой большой площадью среди всех государств мира.
</a:t>
            </a:r>
            <a:endParaRPr lang="en-US" sz="204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географические данные; площадь РФ по общепринятому значению 17 098 246 км².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стран мира по площади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ближайших соперников площадь заметно меньше, чем у России, поэтому разрыв на диаграмме хорошо виден.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уверенно лидирует по площади и почти в полтора раза больше Канады.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площади стран в млн км².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Россия на карте Евразии
</a:t>
            </a:r>
            <a:endParaRPr lang="en-US" sz="2351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часть северной Евразии: восток Европы и север Азии. Такое положение делает её одной из самых протяжённых стран мира.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выход к водам Северного Ледовитого, Тихого и Атлантического океанов. Это влияет на климат, морские пути и хозяйственное значение побережий.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выходы к Арктике, Балтике, Чёрному морю и Тихому океану. Эти направления важны для связи с другими регионами и странами.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лучше всего видна на карте: территория России тянется через множество широт и меридианов, поэтому её очертания кажутся особенно масштабными.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46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России с другими крупными странами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Россия превосходит другие крупные страны по площади.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крупнейшие государства уступают России на миллионы квадратных километров, поэтому её лидерство по площади очевидно.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площади стран.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9 000+ км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Калининграда до Чукотки путь настолько велик, что в разных регионах один и тот же день начинается по-разному.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расстояние делает рассвет и закат в стране очень разными по времени.
</a:t>
            </a:r>
            <a:endParaRPr lang="en-US" sz="200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 протяжённости территории России.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большая площадь влияет на жизнь страны
</a:t>
            </a:r>
            <a:endParaRPr lang="en-US" sz="196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масштаб территории влияет на природу, население и инфраструктуру России.
</a:t>
            </a:r>
            <a:endParaRPr lang="en-US" sz="9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 России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западе страны уже вечер, на востоке может быть утро. Из-за этого один и тот же календарный день люди проживают по-разному.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временной разброс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 11 часовых поясов показывает, насколько протяжённа территория России. Это важно для работы, учёбы, транспорта и связи между регионами.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особенно заметна между западными и восточными регионами. Чем дальше друг от друга населённые пункты, тем сильнее различается местное время.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путешествиях и перевозках по стране нужно учитывать время каждого региона. Иначе легко ошибиться с расписанием, встречами и отправлениями.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на территории России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 сурового Севера к более тёплому Югу, потому что страна очень велика и тянется через разные широты.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лежит в умеренном поясе, но северные районы занимают большие площади, усиливая климатическое разнообразие.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материалы о климатических поясах России; доли приведены как учебная схема.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 юг: природные зоны России
</a:t>
            </a:r>
            <a:endParaRPr lang="en-US" sz="301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самом севере России лежат арктические пустыни и тундра. Здесь долго держится холод, почвы бедны, а растительность низкая и редкая, поэтому пейзаж кажется почти безжизненным, но именно он показывает суровую силу Севера.
</a:t>
            </a:r>
            <a:endParaRPr lang="en-US" sz="1536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сердце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 югу начинается тайга — огромные хвойные леса, которые занимают большую часть территории страны. Они образуют широкую зелёную полосу, где суровый климат постепенно смягчается, а природа становится богаче и разнообразнее.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к югу
</a:t>
            </a:r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появляются смешанные и широколиственные леса, затем степи и полупустыни. Здесь больше тепла и света, поэтому меняются растения, животный мир и даже занятия людей, живущих в этих районах.
</a:t>
            </a:r>
            <a:endParaRPr lang="en-US" sz="17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освоение огромной территории
</a:t>
            </a:r>
            <a:endParaRPr lang="en-US" sz="2234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сосредоточена в европейской России. Здесь больше крупных городов, удобнее транспортные связи и мягче климат, поэтому население распределено плотнее, чем на севере и востоке.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заселённые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и восточные окраины освоены гораздо меньше. Долгие зимы, вечная мерзлота и большие расстояния между поселениями делают жизнь там сложнее и дороже.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дороги, дома, школы и предприятия на огромных пространствах непросто. Нужно учитывать холод, удалённость районов и высокую стоимость доставки материалов.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размеров страны в одних регионах есть много рабочих мест и развитая инфраструктура, а в других людям приходится преодолевать большие расстояния до больниц, вокзалов и магазинов.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граничат с Россией по суше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14 сухопутных соседей. Это показывает, насколько протяжённы её границы и как много государств связаны с ней общей сухопутной линией.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один из самых длинных списков сухопутных соседей в мире, потому что её территория охватывает и Европу, и Азию.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официальные карты государственных границ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масштаб территории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России встречаются разные виды ресурсов. Большие расстояния и разнообразие природных условий помогают объяснить, почему страна богата лесами, водой и полезными ископаемыми.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выше шанс встретить разные ресурсы в крупных объёмах. Это важное преимущество России, но оно требует грамотного освоения.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 типам природных ресурсов России; для сравнения групп, без точных статистических значений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площадь: возможности и трудности
</a:t>
            </a:r>
            <a:endParaRPr lang="en-US" sz="2196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даёт место для городов, дорог, заводов и новых районов. Это важно для развития экономики и размещения разных видов деятельности в нескольких частях страны.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помогает России иметь разнообразные природные ресурсы. Леса, вода, нефть, газ и полезные ископаемые распределены по разным регионам, что усиливает хозяйственные возможности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расстояния между городами очень большие, доставка товаров занимает больше времени и стоит дороже. Поэтому транспортная сеть должна быть особенно надёжной и протяжённой.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части страны развиваются одинаково быстро. В одних регионах условия для жизни и работы удобнее, а в других мешают холод, удалённость и сложная природа.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точному подсчёту площади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государства измеряют по карте и выражают в квадратных километрах. Для России итоговое значение составляет примерно 17,1 млн км².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спутниковых снимках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дуга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космических снимках хорошо видно, что Россия тянется через весь север Евразии. Её границы образуют огромную дугу, которую трудно охватить взглядом на обычной карте.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заметно, как одна природная зона сменяет другую. Леса, тундра, степи и горы образуют большую мозаику, которая отражает богатство российских ландшафтов.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выделяются северные районы и выход к Арктике. Спутниковые изображения показывают, насколько далеко страна уходит к холодным морям и полярным пространствам.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числа и реальный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точные цифры не всегда помогают представить размеры страны. Космический снимок делает масштаб наглядным и помогает понять, почему Россия считается самой большой по площади.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и большие пространства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России занята равнинами, но горные области тоже очень важны. Они меняют климат, реки и условия жизни людей в разных частях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 делает освоение территории удобнее, а горы усиливают природное разнообразие и создают разные условия для хозяйства.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сведения о рельефе России; доли показаны оценочно для сравнения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России
</a:t>
            </a:r>
            <a:endParaRPr lang="en-US" sz="3019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по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крупнейшая страна мира по площади. Её территория настолько велика, что на карте она занимает огромную часть северной Евразии и заметно превосходит другие государства.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регионе России только начинается день, в другом он уже близится к вечеру. Такая разница показывает, насколько протяжённа страна с запада на восток.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сухопутных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по суше с четырнадцатью государствами. Такой список соседей встречается не у каждой страны и отражает её важное положение между Европой и Азией.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её территории соседствуют арктические зоны, леса, степи, горы и большие реки. Поэтому климат, ландшафты и условия жизни в регионах сильно отличаются друг от друга.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17,1 млн км²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составляет примерно 17,1 миллиона квадратных километров. Это около 11% всей суши Земли, поэтому страна имеет по-настоящему мировой масштаб.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размеры России имеют такое значение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делает Россию уникальной страной с богатой природой, разными климатами и большими возможностями для развития. Но такой масштаб требует сильной связи между регионами и продуманного освоения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2026-06-02T10:52:45Z</dcterms:created>
  <dcterms:modified xsi:type="dcterms:W3CDTF">2026-06-02T10:52:45Z</dcterms:modified>
</cp:coreProperties>
</file>