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 формируют здоровье, энергию и личную безопасность.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жизни: основа безопасности и самочувствия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ЗОЖ особенно важен в 9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активно меняется, а учебная нагрузка растёт. Поэтому сон, движение и питание становятся не просто полезными привычками, а основой хорошего самочувствия, устойчивости и работоспособности.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1469" y="1205475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8131" y="12054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здоровый образ жизни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мозгу и телу восстанавливаться, улучшает память и внимание, а также делает эмоциональное состояние более устойчивым в течение учебного дня.
</a:t>
            </a:r>
            <a:endParaRPr lang="en-US" sz="1195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поддерживает сердце, лёгкие и мышцы, повышает выносливость и помогает легче переносить длительное сидение на уроках и дома.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даёт энергию для учёбы и роста, а также помогает организму получать белки, витамины, минералы и другие важные вещества.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 и чистота рук, одежды, зубов и рабочего места снижают риск заболеваний и помогают чувствовать себя бодрее и увереннее.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безопасности, умение отдыхать и справляться со стрессом защищают здоровье не меньше, чем питание или спорт, и поддерживают общий ресурс.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сна, а регулярный режим важнее редких долгих отсыпаний. Во сне восстанавливаются нервная система, мышцы и силы для нового дня.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быстро отражается на внимании, скорости реакции и настроении. Часто он усиливается из-за телефонов, игр и соцсетей перед сном, поэтому вечерний режим особенно важен.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главный фактор восстановления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активные паузы в течение дня помогают меньше сидеть и легче сохранять тонус.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физической активности для детей и подростков: не менее 60 минут в день.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движения нужно подростку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небольшие, но регулярные нагрузки дают заметный вклад в общую двигательную норму и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нагрузки — быстрая ходьба, бег, велосипед, плавание, подвижные игры и танцы — развивают выносливость и помогают сердцу и лёгким работать лучше.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физическая активность полезна в 9 классе
</a:t>
            </a:r>
            <a:endParaRPr lang="en-US" sz="2762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силу, координацию и гибкость, например приседания, планка, растяжка и движения с собственным весом, укрепляют мышцы и поддерживают осанку.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лучше прерывать разминкой каждые 30–40 минут. Это снижает усталость, улучшает кровообращение и помогает легче сосредоточиться на учёбе.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продуктов выполняют разные задачи: дают энергию, помогают росту и обеспечивают организм витаминами и минералами.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должно быть разнообразным и регулярным: одна группа продуктов не может заменить все остальные.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в рационе подростка
</a:t>
            </a:r>
            <a:endParaRPr lang="en-US" sz="273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рационального питания для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поддерживать температуру тела, пищеварение, кровообращение и работу мозга. Если пить мало, быстрее появляется усталость, сухость во рту и труднее сосредоточиться.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напитки: что полезно организму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напитки лучше выбирать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пить воду в течение дня, а не ждать сильной жажды. Более безопасный выбор — вода, несладкий чай и компот без лишнего сахара.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мылом, чистка зубов два раза в день, душ и чистая одежда снижают риск инфекций, кариеса и кожных воспалений.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профилактика заболеваний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ногтями, проветривание комнаты, влажная уборка и порядок на рабочем столе помогают уменьшить количество микробов и делают среду более здоровой.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полотенца, расчёски и другие личные предметы гигиены важны для профилактики. Гигиена — это простая ежедневная защита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закрепление повторением в течение нескольких недель.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3" y="3000196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4534" y="509171"/>
            <a:ext cx="262687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работе с экранами
</a:t>
            </a:r>
            <a:endParaRPr lang="en-US" sz="2614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спину прямо, плечи расслабленными, а стопы — на полу. Такая посадка снижает нагрузку на шею и спину, помогает дольше сохранять внимание и меньше уставать.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 рабочее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лучше расположить на удобной высоте, чтобы не наклонять голову вниз. Если стол и стул подобраны правильно, глаза и мышцы работают в более естественном режиме.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нужен перерыв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длительного чтения с экрана полезно отвлечь взгляд, посмотреть вдаль и несколько раз моргнуть. Короткие паузы уменьшают напряжение, сухость и ощущение «песка» в глазах.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между делами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30–40 минут стоит встать, потянуться и пройтись. Небольшая разминка помогает снять зажимы в плечах, улучшает кровообращение и возвращает работоспособность.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режима обычно действуют вместе: поздний сон усиливает усталость, а гаджеты и перекусы быстро закрепляют вредный ритм дня.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раздела; условные доли для наглядности.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здоровому образу жизни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 режимом сна и привычками в течение дня. Если уменьшить сразу несколько мелких нарушений, самочувствие заметно улучшается.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справляться со стрессом и восстанавливаться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легче переносится, если заранее есть понятный распорядок дня. Когда учеба, отдых и сон чередуются без хаоса, мозг меньше перегружается и быстрее восстанавливается.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короткие паузы после умственной работы: выйти на воздух, пройтись, сделать несколько спокойных вдохов. Даже 10 минут отдыха помогают снизить напряжение и вернуть сосредоточенность.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музыка, спорт и общение с близкими не отвлекают от жизни, а поддерживают ее. Они дают эмоции, которые помогают не застревать в усталости и тревоге.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напряжение не проходит долго, важно сказать об этом взрослым. Поддержка семьи, учителя или школьного психолога помогает вовремя решить проблему и не доводить ее до переутомления.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каждый день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спорт и улица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 правилам, а на велосипеде и самокате — использовать шлем и быть внимательным к окружающим. На спортивной площадке важны аккуратность и соблюдение инструктажа.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 и летняя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безопасность начинается с простых привычек: не торопиться, выполнять требования учителя и держать порядок вокруг себя. Летом необходимы головной убор, защита от солнца и достаточное питье.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 подростка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ежедневные действия поддерживают здоровье, а какие постепенно его ослабляют.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сильно влияют на сон, энергию и концентрацию. Чем больше полезных действий входит в обычный день, тем устойчивее самочувствие.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«Здоровый образ жизни».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с учетом ЗОЖ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лучше начинать без спешки: встать вовремя, умыться, позавтракать и собрать все необходимое. Утренний запас сил помогает легче включиться в учебу.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уроков, перемен и дороги домой важно двигаться, пить воду и не пропускать приемы пищи. Короткие активные паузы уменьшают усталость.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уроков полезно менять позу, проветривать комнату и делать небольшие перерывы. Так внимание сохраняется дольше, а спина и глаза меньше напрягаются.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лучше перейти на спокойный режим: убрать яркие экраны, закончить дела заранее и лечь спать в одно и то же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меняется не мгновенно: на него влияют накопленные привычки нескольких дней, а не только один поздний вечер или один пропущенный прием пищи.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темы; условные оценки для сравнения.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самочувствие подростка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сон, питание и движение, тем выше энергия в течение дня. Сбитый режим быстро снижает работоспособность и усиливает усталость.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ЗОЖ — это только спорт, неверен. Здоровье поддерживают сразу несколько привычек: сон, еда, движение, гигиена, отдых и спокойный режим дня.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здоровом образе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одно заблуждение — будто полезная еда обязательно невкусная. На самом деле разнообразный рацион может быть простым, удобным и подходящим для школьного 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ошибочно думать, что хорошие привычки должны получиться идеально с первого раза. Лучше начинать с малого, потому что устойчивый результат дает постепенность.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одного-двух действий, которые реально выполнить без лишнего напряжения. Например, можно лечь спать чуть раньше и добавить короткую прогулку после школы. Такие шаги проще сохранить надолго.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ЗОЖ уже сегодня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замените один вредный выбор на полезный: выпейте воду вместо сладкого напитка или сделайте легкую зарядку. Даже маленькие изменения быстро дают больше бодрости и лучшее внимание.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складывается из простых ежедневных решений: высыпаться, двигаться, нормально питаться, беречь глаза и соблюдать безопасность. Именно так появляется больше сил, спокойствия и уверенности.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не правило на один день, а привычка жить лучше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2026-05-21T03:19:09Z</dcterms:created>
  <dcterms:modified xsi:type="dcterms:W3CDTF">2026-05-21T03:19:09Z</dcterms:modified>
</cp:coreProperties>
</file>