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интеграция: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влияния глобализации и интеграции на современный мир и повседневную жизнь.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глобализации: ключевые события и механизмы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XX века транспорт, связь и интернет объединили мир. Запуск Всемирной паутины и создание ВТО изменили экономику, образование и культуру на глобальном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что это и как она развивается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— процесс объединения стран через обмен экономическими и культурными ресурсами, позволяющий миру стать более взаимосвязанным.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включают развитие транспорта и связи, с повсеместным появлением интернета и увеличением международной 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мобильные устройства облегчают общение и работу между людьми из разных стран по всему миру.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глобализации — мировые социальные сети, крупные бренды и быстрое распространение технологий и идей.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Интеграция: основные формы и направления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объединяет рынки и ресурсы для повышения благосостояния стран и развития совместных проектов.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интеграция обеспечивает сотрудничество в принятии решений и укрепляет международные связи между государствами.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 образовательная интеграция способствует обмену традициями, знаниями и опытом между народами.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интеграция, например в ЕС и СНГ, нацелена на совместное развитие и стабильность соседних государств.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корпораций имеют зарубежные филиалы, объединяя мировую экономику и стимулируя рост.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Международной торговой палаты,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годы количество транснациональных фирм с зарубежными отделениями выросло, что способствует развитию мировых рынков и сотрудничеству.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интернету люди из разных стран могут легко общаться, учиться вместе и работать удалённо, что ускоряет обмен знаниями и идеями.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меняет общение и обучение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интегрируется в бизнес, образование и медицину по всему миру, помогая решать сложные задачи и улучшать качество услуг.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новых сферах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популярно в более чем 150 странах, позволяя пользователям быстро делиться видео, распространяя культурные и развлекательные тренды по всему миру.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TikTok: глобальная платформа для трендов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— ключ к глобализации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вызовы глобализации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Плюсы: доступ к знаниям, рост уровня жизни и новые возможности трудоустройства за рубежом расширяют горизонты для многих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Минусы: исчезновение уникальных культурных элементов и усиление экономического неравенства создают социальные и культурные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Риски: национальная промышленность иногда страдает, что ведёт к безработице среди низкоквалифицированных работников.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был сформирован общий рынок, что позволило странам-членам свободно торговать и обмениваться ресурсами без таможенных барьеров.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общего рынка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1999 году Европейский союз внедрил единую валюту, упростив финансовые операции и усилив экономическую интеграцию между странами.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инициативы в области образования и права поддерживают обмен студентами и стандарты качества во всех странах ЕС.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правовые программы
</a:t>
            </a:r>
            <a:endParaRPr lang="en-US" sz="87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Европейского союза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объединяют усилия для борьбы с наводнениями и природными бедствиями, улучшая общую безопасность региона.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 координация реагирования на катастрофы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содействует совместной торговле и помогает членам преодолевать экономические вызовы через взаимную поддержку и координацию.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и экономическая поддержка
</a:t>
            </a:r>
            <a:endParaRPr lang="en-US" sz="1289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СНГ работают в сферах энергетики, сельского хозяйства и образования, поддерживая стабильность и развитие на постсоветском пространстве.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и сотрудничество на пространстве бывшего СССР
</a:t>
            </a:r>
            <a:endParaRPr lang="en-US" sz="115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интеграционные блоки сегодня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союзы: примеры и их роль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обеспечивает единый рынок товаров и услуг, а также совместную валютную политику с евро, способствуя экономическому развитию регионов.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НАФТА объединяет США, Канаду и Мексику, за двадцать лет увеличив торговлю более чем в три раза, стимулируя деловые связи и инвестиции между странами.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глобализации на экологию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между Европейским союзом и Японией направлены на очистку воздуха и водоемов. Парижское соглашение объединяет страны для снижения выбросов и защиты климата, демонстрируя важность совместных усилий в эпоху глобализации.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борьбе с загрязнением
</a:t>
            </a:r>
            <a:endParaRPr lang="en-US" sz="887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увеличению производства и транспорта товаров, что ведёт к росту выбросов углекислого газа. Загрязнение океанов и атмосферы напрямую связано с масштабным индустриальным развитием и обменом ресурсами между странами.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и загрязнение окружающей среды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открывает доступ к образованию через онлайн-платформы. Школьники могут изучать материалы Гарварда, Оксфорда и других университетов без выхода из дома, расширяя горизонты знаний.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от ведущих университетов мира
</a:t>
            </a:r>
            <a:endParaRPr lang="en-US" sz="1289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Erasmus+ предоставляет возможность учиться в разных странах Европы, изучать языки и культуру, а также приобретать международный опыт, что способствует развитию личных и профессиональных навыков.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образовательного обмена Erasmus+
</a:t>
            </a:r>
            <a:endParaRPr lang="en-US" sz="1112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соревнованиях по математике, информатике и науке объединяет школьников из разных стран, расширяет кругозор и стимулирует интерес к знаниям через соревновательный дух.
</a:t>
            </a:r>
            <a:endParaRPr lang="en-US" sz="89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олимпиады и конкурсы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образовании: цифровые и международные возможности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Корпорации, такие как IKEA и Coca-Cola, предлагают унифицированные продукты по всему миру, формируя единое потребительское пространство и стандарты качества, которые узнают люди из разных стран.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присутствие крупных брендов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компании инвестируют в разные регионы, что способствует развитию экономики и созданию рабочих мест. Однако это может вызывать зависимость местных рынков от глобальных игроков.
</a:t>
            </a:r>
            <a:endParaRPr lang="en-US" sz="746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рабочих мест и экономический рост
</a:t>
            </a:r>
            <a:endParaRPr lang="en-US" sz="805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и Samsung внедряют передовые технологии глобально, облегчая обмен информацией и улучшая качество жизни. Это ускоряет технологическую интеграцию и формирует новые рынки.
</a:t>
            </a:r>
            <a:endParaRPr lang="en-US" sz="7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технологических инноваций
</a:t>
            </a:r>
            <a:endParaRPr lang="en-US" sz="80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международных корпораций на интеграцию и рынки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интеграции: мировая динамика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и денежные переводы демонстрируют впечатляющий рост, отражая усиление цифровой экономики и коммуникаций.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интернет-проникновения формирует прочную основу для глобального обмена информацией и экономических связей.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Международный союз электросвязи (2023)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анимация стала любимой во многих странах, объединяя молодых зрителей и способствуя изучению языка и традиций Японии по всему миру.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аниме и японской культуры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музыка K-pop отличается массовой популярностью в США, России и Европе. Концерты и музыкальные видео достигают миллионов просмотров, формируя международные фан-сообщества.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успех K-pop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McDonald’s и Starbucks можно встретить почти в любых крупных городах – это пример культурного обмена, который влияет на гастрономические предпочтения и стиль жизни.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фастфуда и кофеен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интеграция: современные примеры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в интернете: распределение по сайтам
</a:t>
            </a:r>
            <a:endParaRPr lang="en-US" sz="203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лидирующую роль английского языка среди интернет-ресурсов, а также сравнительно значимое присутствие русского и испанского.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доминирует в глобальном онлайн-пространстве, что отражает его роль в международном общении и бизнесе.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2024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Москва–Париж обеспечивает быстрое перемещение людей и грузов, что способствует развитию деловых и туристических связей между странами.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международные авиарейсы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поезда обеспечивают эффективную транспортировку внутри страны и становятся примером инноваций для других государств, стимулируя развитие инфраструктуры.
</a:t>
            </a:r>
            <a:endParaRPr lang="en-US" sz="782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Шинкансен в Японии
</a:t>
            </a:r>
            <a:endParaRPr lang="en-US" sz="901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по грузоперевозкам внутри Европейского союза повышают качество и скорость доставки товаров, формируя единый внутренний рынок.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логистических стандартов в ЕС
</a:t>
            </a:r>
            <a:endParaRPr lang="en-US" sz="83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транспорт и логистика в условиях интеграции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887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53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кибербезопасности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кибератак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было зарегистрировано более 5 миллионов инцидентов, включая взломы банков и государственных ресурсов, что ставит под угрозу данные пользователей.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объединяют усилия для разработки стандартов защиты и обмена опытом в борьбе с киберугрозами, обеспечивая безопасность цифровых систем.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персональных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мер безопасности и внедрение новых технологий помогают сохранять конфиденциальность и предотвращать утечки информации в интернете.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объединяет страны для решения глобальных проблем, таких как миротворчество, защита прав человека и борьба с изменением климата.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координация международных усилий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устанавливает правила для свободного движения товаров и услуг, способствуя снижению торговых барьеров между странами.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и стандартизация торговли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координирует действия по борьбе с эпидемиями и распространению медицинских знаний, обеспечивая здоровье населения.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международное здравоохранение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глобальных организаций в интеграции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интеграция: возможности и вызовы будущего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объединения открывают новые пути для развития и обмена знаниями, однако требуют внимания к сохранению культурных ценностей и обеспечению безопасности в цифровом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2026-05-11T03:33:28Z</dcterms:created>
  <dcterms:modified xsi:type="dcterms:W3CDTF">2026-05-11T03:33:28Z</dcterms:modified>
</cp:coreProperties>
</file>