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крупное рабское восстание в истории Древнего Рима, 73–71 гг. до н.э.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Спартака: обзор темы и ключевые моменты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в Древнем Риме: социальный фон и масштабы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было важной частью римского общества, охватывая примерно треть населения городов. Рабы выполняли тяжёлую работу и жили под постоянным контролем, что создавало основу для накопления напряжённости и волнений среди них.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был Спартак?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Спартака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Спартак родился в Фракии, регионе современного Болгарии и Греции. Сначала служил в римской армии, но затем попал в рабство и был отправлен в школу гладиаторов в Капуе.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качества и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известен своей физической силой, смелостью и умением вести людей. Спартак отличался справедливым отношением к товарищам и умением разрабатывать военные стратегии.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восстанию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Обучаясь гладиаторскому искусству, Спартак сумел объединить вокруг себя других рабов и бойцов, что положило начало крупнейшему в истории восстанию.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Гладиаторы Древнего Рима: задачи и повседневная жизнь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Гладиаторы были рабами, обученными сражаться на арене для зрелищных боёв перед публикой, зачастую рискуя жизнью ради развлечения зрителей.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гладиаторских школах в Капуе тренировки проходили тяжело — бойцов кормили и готовили к боям, но условия жизни были суровыми.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Поединки часто заканчивались смертью проигравшего, что делало каждое выступление опасным испытанием на выживание и мужество.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боя, гладиаторы жили в изоляции, по строгим правилам и под постоянным надзором наставников и охранников.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восстания: как всё началось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из Капуи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73 году до н.э. около 70 гладиаторов, возглавляемых Спартаком, совершили побег, захватив кухонные ножи и тренировочные мечи, чтобы освободиться от рабства.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на Везувии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побега беглецы заняли укрытие на склонах вулкана Везувий, где начали организовывать свою армию и планировать дальнейшие действия против римлян.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столкновения с Римом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Вскоре после бегства восставшие одержали первые победы над посланными против них силами, что вселило надежду и привлекло новых сторонников.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считанные месяцы армия восставших выросла с десятков до десятков тысяч человек, став серьёзной угрозой для Рима.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источники Древнего Рима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30 000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рабов объединило стремление к свободе и быстрые победы вдохновили многих присоединиться.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и география восстания Спартака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восставших были быстрыми и непредсказуемыми, позволяя им контролировать значительные территории.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Манёвры армии Спартака демонстрируют гибкость и тактическую изобретательность в борьбе с римскими войсками.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Древнеримские хроники и современные карты историков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объединило восстание?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Восставшие были в основном рабами из Галлии, Фракии и Германии, что подчеркивало многонациональный характер армии Спартака.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рабов, к повстанцам присоединялись бедняки, женщины и дети из захваченных городов, поддерживая борьбу на разных уровнях.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организация в лагере Спартака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Спартак командовал всей армией, опираясь на доверенных помощников, таких как Крикс и Ганник, для управления отрядами.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была строго структурирована: подразделения подчинялись своим старшим, что обеспечивало порядок и эффективность в боях.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важные решения о перемещениях и сражениях принимались на военных советах с участием командиров и опытных вождей.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стратегии восставших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Внезапные атаки и ложные отступления позволяли сбивать с толку римские войска и избегать прямой конфронтации.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природных укрытий и знание местности усиливало оборонные возможности повстанцев на склонах Везувия.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помогала предугадывать перемещения врага, обеспечивая тактическое преимущество в боях.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сначала не могли адаптироваться к гибкости армии Спартака, что приносило повстанцам ряд побед.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победы восставших над римскими армиями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73 году до н.э. армия Спартака одержала значимую победу над легионами Клодия Глабра на склонах Везувия, что значительно повысило боевой дух мятежников.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следующем году боевые отряды Спартака разгромили римские войска под командованием Лентула и часть армии Вариния, нанеся серьезный удар по римской власти.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Восставшие захватили города Фурии и несколько других на юге Италии, укрепив свои позиции и привлекая новых сторонников в течение полутора лет успешных боёв.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 споры среди лидеров восстания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Восставшие разошлись во мнениях: одни настаивали на возвращении через Альпы домой, считая это спасением от преследования Рима.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же лидеры выступали за продолжение борьбы на территории Италии, надеясь достичь свободы через победу над римскими легионами.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Спартак лично поддерживал стратегический отход на север, но сталкивался с проблемами снабжения и координации между различными группами армии.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Несогласия и внутренние споры замедляли принятие решений, что ослабляло единство и эффективность восставших в критические моменты.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Красс применил суровые меры для усиления дисциплины и подавления восстания, включая массовые казни и строительство укреплений.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источники: Аппиан, Плутарх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6 000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бунтовщиков были казнены массово, чтобы сломить сопротивление и предупредить новые восстания.
</a:t>
            </a:r>
            <a:endParaRPr lang="en-US" sz="1856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Окончательная битва и гибель Спартака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повстанцев в Лукании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71 году до н.э. римские войска окружили армию Спартака в Южной Италии. В тяжёлой и решающей битве восставшие были уничтожены, что положило конец их длительной борьбе.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Таинственная гибель вождя Спартака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Спартак погиб в бою, но его тело так и не было найдено. Его исчезновение стало предметом многочисленных легенд, оставив образ героя в памяти потомков.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Жестокие последствия для пленных рабов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шести тысяч пойманных повстанцев были распяты вдоль Аппиевой дороги, чтобы служить устрашающим примером для других рабов и жителей.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усилили законы и наказания против беглых и мятежных рабов, усиливая контроль и подавление любых признаков бунта.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общество охватил страх новых волнений, что внесло напряжённость в отношения между свободными гражданами и рабами.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обществе Древнего Рима после восстания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подавления восстания начались обсуждения необходимости реформ в рабовладельческом порядке и использовании более надёжных наёмных работников.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землевладельцы стали осторожнее обращаться с рабами, опасаясь повторения массовых бунтов и социальных потрясений.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восстании Спартака стимулировала римлян искать способы предотвращения конфликтов и повышения стабильности внутри общества.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Спартака в культуре и искусстве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произведения, вдохновлённые восстанием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Рафаэлло Джованьоли «Спартак» подробно описывает борьбу и идеалы восставших, став классикой итальянской литературы и поддерживая славу героя.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Стэнли Кубрика «Спартак»
</a:t>
            </a:r>
            <a:pPr algn="ctr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знаменитый фильм 1960 года показал историю восстания с драматизмом и масштабностью, выделив Спартака как символ борьбы за свободу в массовом сознании.
</a:t>
            </a:r>
            <a:endParaRPr lang="en-US" sz="1054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 Арама Хачатуряна и символ мужества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Балет, созданный на мотивы восстания, передаёт силу и трагизм событий, воспевая подвиг Спартака и его соратников через музыку и танец.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восстания Спартака с другими бунтами рабов
</a:t>
            </a:r>
            <a:endParaRPr lang="en-US" sz="2355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данные по крупнейшим восстаниям рабов в античности, акцентируя размах и лидерство Спартака.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Спартака было крупнейшим и самым организованным рабским бунтом в древнем мире.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Аппиан, Плутарх, современные исторические исследования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историки о событиях восстания Спартака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Аппиан описывал Спартака как выдающегося военачальника с великой тактической смекалкой, что делало восстание серьёзной угрозой Риму.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Плутарх подчёркивал гуманность и моральные принципы Спартака, считая его лидером с благородной целью свободы.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авторы, такие как Флор и Саллюстий, анализировали причины поражения и внутренние проблемы повстанцев, давая разносторонний взгляд на события.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восстания Спартака: символ борьбы и свободы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Спартака остаётся ярким примером смелости в борьбе против угнетения, вдохновляя поколения на поиск справедливости и поддержание идеалов свободы.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2026-05-10T12:04:32Z</dcterms:created>
  <dcterms:modified xsi:type="dcterms:W3CDTF">2026-05-10T12:04:32Z</dcterms:modified>
</cp:coreProperties>
</file>