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управление организмом: ключевые темы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систем и механизмов, что поддерживают жизнь и здоровье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тела помогает сохранить здоровье и избежать болезней. Осознанность формирует полезные привычки и развивает умственные способности для лучшей жизни.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контроля над своим организмом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контролирует жизненно важные функции, такие как дыхание, сердечный ритм и движения, обеспечивая согласованную работу всех систем организма.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мозга в управлении организмом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 от органов чувств происходит оперативно благодаря нейронам, что позволяет быстро реагировать на изменения в окружающей среде.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принятие решений и формирование реакций мозг обеспечивает адаптацию человека к новым условиям и формирует поведение.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включает мозг и спинной мозг, отвечающие за обработку информации и координацию тела. Она играет ключевую роль в передаче нервных импульсов.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состоит из нервов, связывающих CNS с органами и тканями. Она обеспечивает чувствительность и движение, передавая сигналы быстро и точно.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структура 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регулируют рост, аппетит, сон, настроение и стресс, поддерживая внутреннее равновесие организма.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их влияние на организм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контролирует уровень глюкозы в крови, обеспечивая энергетический обмен и поддержание здоровья тканей.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активизирует организм при стрессовых ситуациях, подготавливая к быстрой реакции и повышению выносливости.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Мелатонин влияет на режим сна и биоритмы, способствуя качественному отдыху и восстановлению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быстро реагирует, даруя мгновенные ответы, в отличие от медленной, но длительной реакции гормонов.
</a:t>
            </a:r>
            <a:endParaRPr lang="en-US" sz="129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мгновенную координацию, а эндокринная — поддержку долгосрочных изменений в организме.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систем управления организмом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привычки и их влияние на здоровье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улучшают работу сердца и мышц, повышая общую выносливость и снижая риск болезней.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тело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— основа здоровья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рацион помогает предотвратить болезни и обеспечивает организм необходимыми веществами для роста и развития.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сна и эмоциональная устойчивость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Периодический отдых и умение справляться с эмоциями снижают уровень стресса и поддерживают психическое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ритмы регулируют периоды активности и отдыха, влияя на все процессы жизнедеятельности организма.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организма: примеры и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концентрация и работоспособность максимальны во второй половине дня, что связано с особенностями биоритмов.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сна приводит к снижению памяти, внимательности и вызывает утомляемость, ухудшая качество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техники и физические упражнения помогают быстро снизить напряжение и улучшить состояние во время стресса.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Медитация и ведение дневника способствуют развитию эмоциональной устойчивости и предотвращают психосоматические заболевания.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и стресс-менеджмент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должен содержать необходимые белки, жиры и углеводы для обеспечения энергии и восстановления тканей.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обеспечивают правильное функционирование внутренних процессов и укрепляют иммунитет.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употребление воды поддерживает обмен веществ и способствует выведению токсинов из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питание приводит к нарушению обмена веществ и снижает защитные силы организма.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элемент управления организмом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 сравнительный анализ полезных и вредных привычек, которые влияют на общее состояние здоровья подростков.
</a:t>
            </a:r>
            <a:endParaRPr lang="en-US" sz="1261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способствуют укреплению организма, тогда как вредные негативно отражаются на здоровье и повышают риск развития заболеваний.
</a:t>
            </a:r>
            <a:endParaRPr lang="en-US" sz="1118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полезные и вредные привычки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умеренные физические упражнения укрепляют сердечно-сосудистую систему, опорно-двигательный аппарат и стимулируют обмен веществ, повышая общую выносливость организма.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позволяет контролировать интенсивность и длительность нагрузок, предотвращая переутомление и травмы, а также учитывая индивидуальные особенности здоровья.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способствует выработке эндорфинов — гормонов радости, что улучшает настроение и помогает поддерживать психоэмоциональный баланс.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и саморегуляция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сон обеспечивает восстановление мозга и тела, существенно улучшая учебную и спортивную деятельность подростков.
</a:t>
            </a:r>
            <a:endParaRPr lang="en-US" sz="120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сну,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умственную работоспособность и скорость реакции, а полноценный сон повышает эффективность восстановления.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сна на физическую и умственную активность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принятия решения организмом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восприятия до действия и обратной связи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как организм защищает себя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антитела составляют защитную систему организма, выявляя и нейтрализуя вредоносные агенты. Эта сложная сеть клеток предотвращает развитие инфекций и обеспечивает иммунную память.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Клетки-стражи здоровья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иммунитета через образ жизни
</a:t>
            </a:r>
            <a:endParaRPr lang="en-US" sz="1531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гигиены, сбалансированное питание и достаточный сон способствуют работе иммунной системы. Физическая активность помогает быстрее восстанавливаться после болезней, включая ОРВИ у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влияет на готовность соблюдать здоровый образ жизни, повышая устойчивость к неблагоприятным факторам и поддерживая физическое здоровье.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аспекты управления организмом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самооценка способствует позитивному восприятию себя, что снижает риск стрессовых реакций и способствует быстрому восстановлению.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управлять стрессом помогает избежать психосоматических заболеваний и поддерживает баланс между телом и разумом.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 друзей и семьи укрепляет уверенность и мотивирует к сохранению полезных привычек и правильному поведению.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2070002"/>
            <a:ext cx="4164900" cy="12433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психологии здоровья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методы саморегуляции, разделённые по физическим, эмоциональным и интеллектуальным направлениям.
</a:t>
            </a:r>
            <a:endParaRPr lang="en-US" sz="115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использование различных методов значительно повышает эффективность управления собственным состоянием и благополучием.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саморегуляции: сравнение методов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Фитнес-трекеры и 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Фитнес-браслеты и приложения отслеживают шаги, пульс и качество сна. Это помогает подросткам лучше понимать своё физическое состояние и корректировать активность.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дневники и самоанализ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дневники позволяют фиксировать питание, уровень водного баланса и эмоциональное состояние, что способствует развитию осознанного самоконтроля.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здоровья с помощью технологий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полезных привычек начинается в подростковом возрасте и закладывает фундамент для здоровья во взрослом возрасте.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ответственного отношения к своему здоровью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последствий вредного образа жизни способствует развитию самодисциплины и ответственности за собственное тело.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образовательных и семейных инициатив усиливает мотивацию подростков к здоровому образу жизни и формирует устойчивые привычки.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управление организмом — путь к здоровью и успеху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самоконтроль и современные технологии вместе помогают поддерживать физическое и психическое здоровье, обеспечивая активную и полноценную жизнь с высоким качеством.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2026-05-08T02:15:53Z</dcterms:created>
  <dcterms:modified xsi:type="dcterms:W3CDTF">2026-05-08T02:15:53Z</dcterms:modified>
</cp:coreProperties>
</file>