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2. «В комнате Лизы»: музыка, настроение и домашний мир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рисует тихую комнату Лизы: уют, движение, звуки и характер без слов.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делает комнату понятной и близкой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— знакомый каждому ребёнку мир: здесь учатся, играют, отдыхают и хранят любимые вещи. Поэтому музыкальный образ легко понять через тихие звуки, мягкую мелодию, спокойный темп и тёплое настроение.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как героиня музыкального образа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воспринимается как школьница со своим уголком, привычками и любимыми занятиями. Музыка лишь намекает на её мир: осторожные интонации, плавные линии и мягкое звучание помогают увидеть её характер.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таким признакам можно представить девочку внимательной, мечтательной и доброжелательной. В комнате рядом с ней важны не случайные вещи, а предметы, которые сразу рассказывают о её жизни и интересах.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средства создают ощущение уюта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Негромкая динамика помогает услышать тишину дома. Музыка звучит спокойно, будто никто не спешит и всё вокруг находится на своём месте.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или умеренный темп создаёт размеренность. Плавная мелодия не делает резких прыжков, поэтому образ остаётся мягким, тёплым и очень спокойным.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или средний регистр добавляет устойчивости, а короткие паузы напоминают о тишине комнаты. Вместе эти средства создают ощущение знакомого и безопасного пространства.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69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594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1294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9994" y="1387800"/>
            <a:ext cx="234413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звуки и музыка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Тиканье часов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повторения в музыке могут напомнить спокойный ход времени. Слушатель будто слышит, как в комнате всё идёт своим привычным порядком.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Шелест страниц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мягкие движения в мелодии похожи на перелистывание книги. Такой звук легко представить рядом с чтением и тихим сосредоточением.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и шаги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ритмические повторы могут передавать шаги или открывание двери. Они делают образ живым, но не нарушают домашнее спокойствие.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Переставленные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звуковые штрихи напоминают, как в комнате меняют местами предметы. Музыка показывает не сам звук, а его характер — осторожный и домашний.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в этом образе идёт небольшими шагами и не любит резких скачков. Она звучит спокойно, словно осторожно подходит к каждому знакомому предмету.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как взгляд по комнате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подъёмы и спуски делают музыку живой, но не шумной. Детям легко представить такой рисунок как тихий взгляд от стола к окну и дальше к кровати.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17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Мелодия: спокойная линия и маленькие движения
</a:t>
            </a:r>
            <a:endParaRPr lang="en-US" sz="22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Темп, ритм и ощущение времени в комнате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помогает почувствовать спокойствие и отдых. Музыка звучит так, будто день уже завершается и в комнате становится очень тихо.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ритмический рисунок повторяется, образ становится устойчивым. Слушатель легко узнаёт в нём шаги, тиканье или другие привычные звуки.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 создаёт ощущение распорядка. Всё идёт последовательно, как знакомые домашние действия, которые не требуют спешки.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ритм вместе показывают, как течёт время в комнате. Оно не торопится, а спокойно идёт вперёд, как в обычный день ребёнка.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инструментов и «цвет» комнаты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тембры флейты, скрипки, фортепиано или кларнета особенно подходят для домашнего образа. Они делают комнату светлой, тёплой и немного воздушной.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звук становится слишком резким, уют исчезает. Тембр работает как краски в рисунке: один оттенок делает комнату нежной, другой — более спокойной и доверительной.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рассказать предмет в комнате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тетрадь или альбом подсказывают, что Лиза любит читать, писать и учиться. Музыка здесь звучит собранно, тихо и размеренно.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Игрушка, кукла или рисунок добавляют игре, фантазии и детской радости. Лёгкие интонации помогают услышать в комнате живое, доброжелательное настроение.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стол и порядок в вещах создают ощущение света и ясности. По таким деталям музыка словно показывает, чем живёт героиня каждый день.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Настроение: тихая радость, мечтательность, спокойствие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комнаты Лизы связан с тихой радостью. Это не шумное веселье, а мягкое, светлое чувство, которое хорошо знакомо каждому ребёнку.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звучать чуть таинственно и задумчиво. Тогда кажется, что Лиза о чём-то мечтает, читает или просто рассматривает свои любимые вещи.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настроение помогает почувствовать уют дома. В такой комнате хочется говорить тише, двигаться осторожнее и никуда не торопиться.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очень близко: свой уголок часто кажется самым добрым и безопасным местом. Почти маленьким островком спокойствия.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музыкальный образ комнаты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восприятия помогает не смешивать признаки и точно увидеть образ Лизы в музыке.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паузы и пространство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в музыке словно открывают окно в комнату: в них слышится воздух, покой и ожидание. Благодаря им звучание не спешит и становится похожим на тихую домашнюю жизнь.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теме комнаты тишина работает как художественная краска. Она подчёркивает аккуратность, уют и порядок, а детям помогает услышать, как между действиями тоже может жить музыка.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Лизы через музыкальный образ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и ровное звучание помогает представить Лизу спокойной, доброй и внимательной девочкой, которая чувствует себя уверенно в своём небольшом мире.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подвижные интонации добавляют образу любознательность и детскую живость: кажется, Лиза что-то рассматривает, читает или с интересом придумывает игры.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не рассказывает о героине прямо, а намекает на её характер через сочетание мелодии, тембра и динамики. Поэтому образ получается живым и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музыки и предметного мира комнаты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предмета к действию, затем к музыкальному признаку и общему образу.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место, где музыка звучит по-особому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музыке связан с теплом и безопасностью, потому что здесь всё знакомо: вещи стоят на своих местах, а звуки дня давно стали родными.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домашнее пространство — это ещё и память о любимых занятиях, играх, чтении и маленьких привычках, которые делают день уютным.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музыкальный образ комнаты звучит не просто тихо, а по-особому близко: в нём есть своё, родное и чуть-чуть волшебное.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образ, если меняются средства музыки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становится громче, быстрее и резче, комната уже не кажется тихой и уютной: в ней появляется суета, напряжение и даже лёгкое беспокойство.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звучание снова делается мягким, ровным и спокойным, образ возвращается к теплу и покою. Так дети видят, что музыка умеет менять настроение буквально на глазах.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381" y="1844204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6819" y="1844204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6025" y="18442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01975" y="1844204"/>
            <a:ext cx="267900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близка четвероклассникам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уголок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ребёнку легко вспомнить своё место для игр, чтения или отдыха. Музыкальный образ комнаты сразу становится понятнее, потому что опирается на привычный и очень личный опыт.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книги, игрушки и рисунки знакомы без объяснений. Они помогают услышать в музыке простые, понятные связи: где тихо, где живо, где спокойно и по-домашнему тепло.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особенно хорошо воспринимаются ясные музыкальные характеристики. Небольшая деталь в мелодии или тембре быстро подсказывает настроение и не перегружает слушателя.
</a:t>
            </a:r>
            <a:endParaRPr lang="en-US" sz="1292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к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что музыка умеет говорить о самом обычном и делать это красиво. Поэтому детям интересно узнавать в звучании свои впечатления, будто музыка заглянула в их комнату.
</a:t>
            </a:r>
            <a:endParaRPr lang="en-US" sz="1292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признаков складываются в образ тихой и уютной комнаты Лизы.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учебного анализа музыкального образа «В комнате Лизы»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элементов помогают услышать образ точно: темп, динамика, мелодия, ритм, тембр и паузы. Стоит изменить один из них — и настроение комнаты уже звучит иначе.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сидит среди привычных вещей, и каждая из них будто знает своё дело. Книга ждёт чтения, игрушка — игры, окно — света. Музыка собирает эту тихую картину в один тёплый и понятный образ.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всё на своём месте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почти не нужен громкий разговор: здесь важны лёгкие шаги, шорох страниц и короткие паузы. Музыка делает эту тишину слышимой, как будто комната дышит спокойно и внимательно.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тишина тоже поёт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уголок Лизы кажется простым, но именно в этом его сила. В нём есть порядок, уют и немного мечты, а музыка помогает почувствовать, как дорог ребёнку его собственный мир.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мир, который хочется беречь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музыкального образа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что важно запомнить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показать комнату Лизы так, что мы почти видим её глазами. Темп, динамика, мелодия, тембр и паузы помогают услышать уют, тишину и характер героини.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2026-05-24T22:49:31Z</dcterms:created>
  <dcterms:modified xsi:type="dcterms:W3CDTF">2026-05-24T22:49:31Z</dcterms:modified>
</cp:coreProperties>
</file>