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 конус: тела вращения в стереометрии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стереометрии цилиндр и конус помогают изучать объёмы, площади, сечения и развертки.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цилиндр и конус особенно важны в 11 классе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тела вращения регулярно встречаются в задачах на объёмы и площади поверхностей. Цилиндр получают вращением прямоугольника вокруг стороны, конус — вращением прямоугольного треугольника вокруг катета. На их примерах отрабатывают формулы, сечения и теорему Пифагора.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Цилиндр: определение и элементы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имеет два равных круга в параллельных плоскостях, называемых основаниями. Боковая поверхность соединяет соответствующие точки этих кругов.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элементам цилиндра относят радиус основания r, высоту h, ось цилиндра и образующую. Для прямого кругового цилиндра образующие параллельны оси и равны высоте.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ось цилиндра перпендикулярна основаниям, цилиндр называют прямым. Именно для прямого цилиндра формулы объёма и площадей применяются особенно удобно.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32301"/>
            <a:ext cx="4048200" cy="10643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 конус: основные различия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(формулы стереометрии).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признаков и формул объёма, а также полной площади поверхности.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одинаковых r и h объём конуса в 3 раза меньше объёма цилиндра; различие обусловлено коэффициентом 1/3 в формуле конуса.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25" y="1819213"/>
            <a:ext cx="832200" cy="83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21" y="3553215"/>
            <a:ext cx="848400" cy="678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и наклонный цилиндр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78750" y="1577800"/>
            <a:ext cx="6340500" cy="13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цилиндр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цилиндре ось перпендикулярна плоскостям оснований, а образующие параллельны оси. Поэтому все геометрические параметры согласованы, а формулы работают напрямую.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2278750" y="3229425"/>
            <a:ext cx="6340500" cy="13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Наклонный цилиндр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наклонном цилиндре ось не перпендикулярна основаниям, хотя сами основания остаются равными кругами. В задачах чаще рассматривают прямой вариант из‑за его простоты вычислений.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цилиндра при изменении r и h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сильную чувствительность объёма к радиусу: он входит в квадрат, поэтому рост получается ускоренным.
</a:t>
            </a:r>
            <a:endParaRPr lang="en-US" sz="154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V=πr²h (h=5).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высоты h объём растёт пропорционально, потому что h входит в формулу линейно.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цилиндра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прямого цилиндра состоит из прямоугольника и двух равных кругов. Длина прямоугольника равна длине окружности основания: 2πr, а ширина — высоте h.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получается при «разворачивании»
</a:t>
            </a:r>
            <a:endParaRPr lang="en-US" sz="1714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боковой поверхности равна 2πrh. Полная площадь поверхности выражается формулой S=2πr²+2πrh. Такая развертка помогает видеть, откуда берутся слагаемые.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плоской формой и боковой поверхностью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Конус: определение и элементы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имеет одно круглое основание и одну вершину, которая не лежит в плоскости основания. Отрезки от вершины к точкам окружности образуют боковую поверхность.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конуса — радиус основания r, высота h, образующая l, ось конуса и вершина. Для прямого кругового конуса ось проходит через центр основания и перпендикулярна его плоскости.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элементов важно, потому что в формулах объёма и площадей фигурируют именно r и h, а для поверхностей дополнительно используется образующая l.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прямого кругового конуса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 заданным радиусу основания и высоте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и объёмов цилиндра и конуса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конуса содержит множитель 1/3, тогда как у цилиндра такого коэффициента нет; различие в вычислениях напрямую видно по результатам.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задачи; формулы V=πr²h и V=1/3πr²h.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r=3 и h=5, то Vц=45π, а Vк=15π. Это подтверждает правило «конус — треть объёма цилиндра» при равных r и h.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боковой поверхности прямого конуса получается из кругового сектора: он моделирует “развернутую” боковую поверхность без складок и разрывов.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дуги сектора равна длине окружности основания и равна 2πr, а радиус сектора равен образующей l, то есть диагональной линии боковой поверхности конуса.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сектору добавляют круг основания, получают полную поверхность: S = πr² + πrl. Эта связь помогает находить площадь и образующую по заданным элементам.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Развертка конуса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pPr algn="ctr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Следовательно, образующая и высота связаны геометрией прямого треугольника, а значит их можно находить через радиус.
</a:t>
            </a:r>
            <a:pPr algn="ctr" indent="0" marL="0">
              <a:lnSpc>
                <a:spcPct val="100000"/>
              </a:lnSpc>
              <a:buNone/>
            </a:pPr>
            <a:r>
              <a:rPr lang="en-US" sz="221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(формула теоремы Пифагора для прямоугольного треугольника)
</a:t>
            </a:r>
            <a:endParaRPr lang="en-US" sz="325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прямом круговом конусе радиус основания, высота и образующая образуют прямоугольный треугольник, поэтому l² = r² + h². Формула позволяет вычислять любую величину при наличии двух остальных.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50" y="1230400"/>
            <a:ext cx="7572950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для вычислений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конуса в объеме всегда присутствует множитель 1/3, а в полной площади обязательно участвуют радиус основания и образующая; у цилиндра боковая площадь зависит от высоты.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геометрии (стереометрия, формулы цилиндра и конуса)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формулы помогают быстро выбрать нужное выражение для боковой площади, полной поверхности и объема цилиндра или конуса при решении задач.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цилиндра и конуса — как “подсказки” в задачах
</a:t>
            </a:r>
            <a:endParaRPr lang="en-US" sz="2241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 цилиндре и конусе: когда плоскость “идет горизонтально”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секущая плоскость параллельна основанию, получается круг: у цилиндра — круг того же радиуса, у конуса — круг, который меняется по размеру с удалением от вершины. По таким сечениям удобно находить радиусы и элементы для дальнейших вычислений.
</a:t>
            </a:r>
            <a:endParaRPr lang="en-US" sz="1419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Осевое сечение: прямоугольник у цилиндра и треугольник у конуса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Плоскость, проходящая через ось цилиндра, дает осевое сечение — прямоугольник: сразу видны высота и диаметр основания. Для конуса осевое сечение превращается в равнобедренный треугольник, где связаны радиус, высота и образующая.
</a:t>
            </a:r>
            <a:endParaRPr lang="en-US" sz="1419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цилиндрических и конических форм в окружающем мире
</a:t>
            </a:r>
            <a:endParaRPr lang="en-US" sz="1889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преобладание цилиндрических предметов в повседневных конструкциях, но конические формы незаменимы там, где нужно направлять поток и сужать траекторию.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школьного курса и наблюдения из повседневной среды (без единого статистического исследования)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применять формулы, полезно мысленно “узнавать” тела: банка или труба чаще дают цилиндр, а воронка или рожок — конус.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 на цилиндр и конус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подмена радиуса диаметром: если в формулах стоит r, то в вычисления нельзя автоматически подставлять 2r. Перед решением проверьте, что дан именно радиус.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высоту и образующую: для конуса именно l соединяет вершину с точкой окружности основания. Для цилиндра образующая совпадает с высотой, но это не значит, что их всегда можно заменять.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объем конуса пропускают множитель 1/3. Тогда результат оказывается завышенным в три раза и почти всегда “не сходится” с разумной оценкой по картинке или проверке.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выводе ответа полезно различать объем и площадь: площади измеряются в квадратных единицах, объемы — в кубических. Дополнительно не применяйте l²=r²+h² для цилиндра — это связь прямого конуса.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цилиндр и конус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действий, применяемый при вычислениях объемов и площадей в 11 классе
</a:t>
            </a:r>
            <a:endParaRPr lang="en-US" sz="1445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цилиндра и конуса в технике и природе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Цилиндрические формы используют в резервуарах, трубах, колесах, роликах и деталях двигателей: такая геометрия упрощает изготовление и обеспечивает устойчивое течение жидкости или работы механизмов при равномерных сечениях.
</a:t>
            </a:r>
            <a:endParaRPr lang="en-US" sz="16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формы встречаются в воронках, соплах, крыше башни и пирамидальных переходниках, а также в некоторых оптических деталях. Их выбирают, когда нужно направить движение вещества, распределить нагрузку и добиться сужения формы.
</a:t>
            </a:r>
            <a:endParaRPr lang="en-US" sz="1596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примеры вычислений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по геометрии 11 класса (цилиндр и конус)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формулам показывает, как одни и те же исходные данные дают разные значения объема для цилиндра и конуса.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связано с тем, что объем конуса содержит коэффициент 1/3, а при использовании образующей нужна теорема Пифагора для нахождения высоты.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 конус: формулы, которые работают всегда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 конус — ключевые тела вращения в стереометрии 11 класса: у цилиндра два равных основания и V=πr²h, у конуса одно основание и V=1/3πr²h. Понимание элементов и формул помогает решать задачи и уверенно анализировать реальные объекты.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2026-05-13T11:49:27Z</dcterms:created>
  <dcterms:modified xsi:type="dcterms:W3CDTF">2026-05-13T11:49:27Z</dcterms:modified>
</cp:coreProperties>
</file>