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степной зоны: Самара, Саратов, Волгоград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связала три города степного Поволжья в единую историю.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 степь: условия, которые сформировали города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степные пространства, жаркое лето, ветры и крупная река определили жизнь Самары, Саратова и Волгограда. Именно Волга стала их опорой для воды, торговли, транспорта и роста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степной зоны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тянется широкими равнинами, где мало лесов и хорошо заметен горизонт. Такое пространство удобно для земледелия и дорог, но требует особой защиты от ветров и сухости воздуха.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1258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здесь часто стоит сухая и тёплая погода, а осадков бывает немного. Это влияет на работу людей, выбор растений в городе и потребность в зелёных насаждениях и тени.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093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 степи возможны сильные ветры, метели и резкие похолодания. Такие условия делают климат переменчивым, поэтому здания, дороги и городские пространства должны быть хорошо приспособлены.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1864524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рек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степных городов река особенно важна: она даёт воду, помогает перевозить грузы и поддерживает промышленность. Без надёжного водного источника крупные поселения здесь развивались бы гораздо медленнее.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45313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Волге оказались на важном пути между центральной Россией и южными районами. Это помогло им стать торговыми, транспортными и промышленными центрами Поволжья.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трёх городов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численности показывает, что все три города крупные, но Самара заметно выделяется масштабом.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крупных городов России, 2024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 — самый населённый город из трёх; Волгоград немного уступает ей, а Саратов остаётся крупным, но более компактным центром.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Самара: город на Волге и центр промышленности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 стоит на левом берегу Волги и с самого начала развивалась благодаря реке. Удобное положение помогло городу стать важным узлом торговли, перевозок и городской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известен авиационной, космической, машиностроительной и пищевой промышленностью. Эти отрасли сделали Самару одним из заметных индустриальных центров Поволжья и всей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Набережная и вид на Волгу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главных особенностей Самары — длинная набережная, где любят гулять жители и гости города. Отсюда открываются широкие виды на Волгу и Жигулёвские горы.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 сочетает историческую застройку, большие жилые районы и деловые пространства. Такой контраст показывает, как старый волжский город может развиваться и оставаться удобным для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Самара: основные факты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чем Самара выделяется среди городов степного Поволжья.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 истории и географии Самары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 соединяет крупную промышленность, удобное положение на Волге и привлекательную городскую среду, поэтому остаётся одним из ведущих центров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 в истории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1586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Основана крепость Самара, которая должна была защищать волжский путь и укреплять южные рубежи государства.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торгового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поселение стало развиваться как важный волжский центр, где шла торговля, работали пристани и усиливалось ремесло.
</a:t>
            </a:r>
            <a:endParaRPr lang="en-US" sz="1191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 годы
</a:t>
            </a:r>
            <a:pPr algn="l" indent="0" marL="0">
              <a:lnSpc>
                <a:spcPct val="100000"/>
              </a:lnSpc>
              <a:buNone/>
            </a:pPr>
            <a:r>
              <a:rPr lang="en-US" sz="46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Великой Отечественной войны город назывался Куйбышев и стал запасной столицей СССР. Сюда эвакуировали государственные учреждения и многие предприятия.
</a:t>
            </a:r>
            <a:endParaRPr lang="en-US" sz="1117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 продолжила расти как крупный промышленный и транспортный центр, сохранив значение города, который умел быстро приспосабливаться к новым задачам.
</a:t>
            </a:r>
            <a:endParaRPr lang="en-US" sz="11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Саратов: торговля, образование и культура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Саратов расположен на правом берегу Волги и исторически развивался как речной и торговый город. Выгодное положение помогало ему связывать разные районы страны.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работают театры, музеи, библиотеки и концертные площадки. Благодаря этому Саратов остаётся заметным культурным центром всего Поволжья.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Саратов известен университетами и научными учреждениями. Здесь учатся тысячи студентов, а вузы готовят специалистов для региона и поддерживают развитие науки.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улицы, высокий берег и городские виды создают узнаваемый облик Саратова. Здесь особенно хорошо видно, как история сочетается с современной жизнью.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экономики Саратова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города опирается не только на заводы, но и на университеты, которые поддерживают подготовку кадров.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отраслевой структуры экономики Саратова по открытым справочным материалам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Саратове промышленность и сфера образования развиваются вместе: это помогает городу сохранять экономическую устойчивость и значение для всего Поволжья.
</a:t>
            </a:r>
            <a:endParaRPr lang="en-US" sz="9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31" y="1696931"/>
            <a:ext cx="32865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734504"/>
            <a:ext cx="375729" cy="30058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696931"/>
            <a:ext cx="375729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73331"/>
            <a:ext cx="375729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Саратов: известные имена и культурное значение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Федин
</a:t>
            </a:r>
            <a:pPr algn="l" indent="0" marL="0">
              <a:lnSpc>
                <a:spcPct val="100000"/>
              </a:lnSpc>
              <a:buNone/>
            </a:pPr>
            <a:r>
              <a:rPr lang="en-US" sz="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Константин Федин связан с Саратовом и его литературной средой. Его имя напоминает, что город важен не только как промышленный центр, но и как место развития русской культуры.
</a:t>
            </a:r>
            <a:endParaRPr lang="en-US" sz="1168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Табаков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Табаков родился в Саратове, и это имя хорошо известно в театральном мире. Оно подчёркивает, что город дал стране ярких артистов и поддерживал интерес к сцене.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
</a:t>
            </a:r>
            <a:pPr algn="l" indent="0" marL="0">
              <a:lnSpc>
                <a:spcPct val="100000"/>
              </a:lnSpc>
              <a:buNone/>
            </a:pPr>
            <a:r>
              <a:rPr lang="en-US" sz="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учился в Саратове, и это делает город частью истории освоения космоса. Для школьников такой факт особенно запоминается, потому что связывает город с мечтой о звёздах.
</a:t>
            </a:r>
            <a:endParaRPr lang="en-US" sz="1116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 музеи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Саратове работают театры, музеи и библиотеки, где можно увидеть историю города и познакомиться с искусством. Такая среда помогает жителям и гостям лучше понимать прошлое и настоящее.
</a:t>
            </a:r>
            <a:endParaRPr lang="en-US" sz="1140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центр Поволжья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культурная жизнь делает Саратов заметным городом на карте Поволжья. Здесь сочетаются учёба, творчество и городские традиции, поэтому он привлекает не только специалистов, но и туристов.
</a:t>
            </a:r>
            <a:endParaRPr lang="en-US" sz="10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Волгограда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ключевые этапы истории города на Волге и его стратегическое значение для региона и страны.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Волгоград и память о Сталинградской битве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 длилась в 1942–1943 годах и стала одним из самых крупных и тяжёлых сражений Второй мировой войны. Её исход изменил ход боевых 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памятными местами города считаются Мамаев курган, статуя «Родина-мать зовёт!» и музей-панорама «Сталинградская битва». Они помогают сохранять историческую память для новых поколений.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битве важна не только для Волгограда, но и для всей России. Она напоминает о мужестве защитников города и о цене победы в войне.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1286"/>
            <a:ext cx="4376738" cy="18343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Волгоград: главные факты и символы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Волгоград объединяет героическое прошлое, важную промышленность и заметные городские символы, связанные с Волгой.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основные сведения о городе, его названиях, промышленности и наиболее известных памятных местах.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материалов о Волгограде и его историческом развитии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 общая линия жизни трёх городов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городского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влияет не только на экономику, но и на внешний вид городов. Набережные, широкие виды на реку и речные порты стали важной частью их узнаваемого облика.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магистраль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издавна служит удобным путём для перевозки людей и грузов. Для Самары, Саратова и Волгограда она стала главной связью с другими районами страны.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жизни и 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даёт воду для городов, предприятий и портов. На её берегах развиваются пристани, набережные, мосты и хозяйственные зоны, связанные с транспортом и промышленностью.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городов по численности населения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населению Самара немного опережает Волгоград, а Саратов заметно меньше двух других городов. При этом все три остаются крупными центрами Поволжья.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населения, приведённые в материалах презентации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показывает различие в масштабе городов, но не отменяет их общего значения как важных опорных пунктов на Волге.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степной зоны и городская среда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степной зоне часто бывает сухо и жарко. Поэтому в городах особенно ценятся тень, деревья, фонтанные зоны и места для отдыха на открытом воздухе.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 и зима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здесь возможны сильные ветры, метели и резкие похолодания. Это влияет на планировку улиц, защиту зданий и выбор материалов для городской среды.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бульвары помогают сделать жизнь в степных городах более комфортной. Они снижают жару, украшают улицы и дают людям место для прогулок.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 и открытые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набережные особенно важны для Самары, Саратова и Волгограда. Они становятся и местом отдыха, и частью городского пейзажа, связанного с Волгой.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 между городами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трассы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Самара, Саратов и Волгоград связаны железнодорожными линиями и автомобильными дорогами. Это позволяет быстро перевозить пассажиров, товары и промышленную продукцию между городами.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остаётся важной транспортной магистралью. По реке идут суда, а порты и пристани помогают связывать города с другими территориями Поволжья и юга России.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172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транспортное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города образуют единую систему расселения. Их транспортные связи поддерживают торговлю, работу предприятий и обмен людьми, товарами и услугами.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 туристические места трёх городов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места чаще всего ассоциируются с каждым городом и привлекают туристов.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культурных и туристических объектах Самары, Саратова и Волгограда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города есть свои узнаваемые символы, но всех их объединяют история, Волга и интерес для путешественников.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степной зоны продолжают развиваться
</a:t>
            </a:r>
            <a:pPr algn="l" indent="0" marL="0">
              <a:lnSpc>
                <a:spcPct val="80000"/>
              </a:lnSpc>
              <a:buNone/>
            </a:pPr>
            <a:r>
              <a:rPr lang="en-US" sz="7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природное положение, экономика и культура поддерживают рост городов степного Поволжья.
</a:t>
            </a:r>
            <a:endParaRPr lang="en-US" sz="28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города — три образа степного Поволжья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Самара, Саратов и Волгоград по-разному развиваются, но их объединяют Волга, степной климат и важная роль в истории России. Эти города показывают, как природа и люди вместе создают сильные центры региона.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2026-06-02T15:44:05Z</dcterms:created>
  <dcterms:modified xsi:type="dcterms:W3CDTF">2026-06-02T15:44:05Z</dcterms:modified>
</cp:coreProperties>
</file>