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Эволюция, типы и значение компактных звёздных остатков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Конечные этапы звёздной эволюции формируют белые карлики, нейтронные звёзды, пульсары и чёрные дыры.
</a:t>
            </a:r>
            <a:endParaRPr lang="en-US" sz="29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компактные звёздные остатки важны для науки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объекты сохраняют данные о звёздной эволюции и влияют на динамику галактик. Изучение компактных тел помогает проверить фундаментальные физические теории и понять происхождение тяжелых элементов.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эволюции звёзд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0736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последовательность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преобразует водород в гелий, поддерживая стабильное горение в течение миллионов лет.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79174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гигант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 водородного топлива приводит к расширению и охлаждению внешних слоёв звезды.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70736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Сброс оболочек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слои отбрасываются, формируя планетарную туманность или вспышку сверхновой, в зависимости от массы.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479174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остатка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становится белым карликом, нейтронной звездой или чёрной дырой, определяемым исходной массой звезды.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и характеристики белых карликов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природа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карлики состоят из вырожденного электронного газа, что обеспечивает устойчивость против гравитационного коллапса. Плотность веществ достигает миллиона граммов на кубический сантиметр.
</a:t>
            </a:r>
            <a:endParaRPr lang="en-US" sz="1393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температура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белого карлика сравним с размером Земли, примерно 7000 км. Температуры на поверхности варьируются от 5 тысяч до 100 тысяч Кельвинов, обеспечивая свечение в видимом и ультрафиолетовом диапазонах.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в стадии красного гиганта расширяется и теряет внешние слои, формируя планетарную туманность вокруг ядра.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Оставшееся ядро сжимается под воздействием гравитации, давление вырожденных электронов препятствует дальнейшему коллапсу.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формирования белых карликов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ядра не превышает предела Чандрасекара (~1,44 массы Солнца); при превышении происходит коллапс в нейтронную звезду или чёрную дыру.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2148509"/>
            <a:ext cx="4750071" cy="15158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параметры белых карликов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белых карликов с указанием типичных значений.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и остаточное свечение определяют свойства белых карликов.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NASA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7460"/>
            <a:ext cx="3421786" cy="282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6444" y="2327460"/>
            <a:ext cx="3421786" cy="28269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и методы изучения белых карликов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86266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открытие — Сириус B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1862 году выявлен первый белый карлик — спутник Сириуса. Его необычные характеристики стали ключом к пониманию компактных звёздных остатков.
</a:t>
            </a:r>
            <a:endParaRPr lang="en-US" sz="1192" dirty="0"/>
          </a:p>
        </p:txBody>
      </p:sp>
      <p:sp>
        <p:nvSpPr>
          <p:cNvPr id="10" name="Text 3"/>
          <p:cNvSpPr txBox="1"/>
          <p:nvPr/>
        </p:nvSpPr>
        <p:spPr>
          <a:xfrm>
            <a:off x="4253885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исследования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Спектроскопия и наблюдения двойных систем позволяют регулярно находить новые белые карлики. Это расширяет представления о звёздной эволюции и свойствах вырожденной материи.
</a:t>
            </a:r>
            <a:endParaRPr lang="en-US" sz="10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белых карликов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охлаждения белые карлики кристаллизуются, образуя твёрдую электронную решётку, меняя внутреннюю структуру.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очень долгие времена — триллионы лет — они могут стать чёрными карликами, теряющими всё тепло и светопропускание.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 возраст Вселенной недостаточен, чёрные карлики пока остаются теоретическими объектами без прямых наблюдений.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этой стадии помогает понять конечные фазы эволюции звёзд и поведение вырожденной материи в экстремальных условиях.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свойства нейтронных звёзд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и масса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Нейтронные звёзды формируются из ядер звёзд с массой 8–20 Солнц. Плотность достигает 10¹⁷ кг/м³, а масса — 1,4–2,3 массы Солнца.
</a:t>
            </a:r>
            <a:endParaRPr lang="en-US" sz="1049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тонкую кору и сверхтекучее ядро из нейтронов. Эти свойства оказывают влияние на магнитные поля и вращение звезды.
</a:t>
            </a:r>
            <a:endParaRPr lang="en-US" sz="1110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компактность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нейтронной звезды всего около 10–20 км, что демонстрирует сумасшедшую степень сжатия материи при сохранении большой массы.
</a:t>
            </a:r>
            <a:endParaRPr lang="en-US" sz="1035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Коллапс ядра массивной звезды вызывает мощную ударную волну, выбрасывающую внешние слои в виде сверхновой.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stabilизируется давлением вырожденных нейтронов, образуя сверхплотный остаток с уникальными физическими свойствами.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Нейтронная звезда быстро вращается и обладает сильным магнитным полем, что проявляется в эмиссии пульсирующего излучения.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нейтронных звёзд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 Земли, белого карлика и нейтронной звёзды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белый карлик по размеру сопоставим с Землёй, нейтронная звезда примерно в 600 раз компактнее, что демонстрирует экстремальное сжатие вещества.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резкий контраст масштабов, показывающий, как звёздная материя сжимается в нейтронные звёзды до размеров менее 20 км.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2023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наблюдения пульсаров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1967 году Джоселин Белл заметила регулярные радиосигналы, что стало открытием нового класса звёзд — пульсаров. Эти сигналы периодически повторяются с точностью атомных часов.
</a:t>
            </a:r>
            <a:endParaRPr lang="en-US" sz="995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природа пульсаров
</a:t>
            </a:r>
            <a:pPr algn="l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Пульсары — нейтронные звёзды с сильнейшим магнитным полем, излучающие узконаправленные радиоволны из магнитных полюсов, которые воспринимаются как импульсы при вращении.
</a:t>
            </a:r>
            <a:endParaRPr lang="en-US" sz="991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периодов вращения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Пульсары могут вращаться с периодами от менее двух миллисекунд до нескольких секунд, что влияет на характер и частоту поступающих сигналов.
</a:t>
            </a:r>
            <a:endParaRPr lang="en-US" sz="1002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сведения о пульсарах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излучения пульсаров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Электроны ускоряются вдоль магнитных линий, создавая интенсивное радиоволновое излучение, которое излучается конусами вокруг магнитных полюсов нейтронной звезды.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Излучение воспринимается на Земле как импульсы, когда направленные конусы проходят через линию зрения, создавая строго периодические сигналы радиоволн.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вращения нейтронной звезды и точность сигналов пульсаров позволяют использовать их как высокоточные астрономические часы.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6569" y="1426907"/>
            <a:ext cx="5149686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нейтронных звёзд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отображает особенности трёх основных типов нейтронных звёзд, отражая различия в магнитных характеристиках, излучении и поведении.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нейтронных звёзд различаются по магнитным полям и излучению, что обусловлено их историей и средой обитания.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обзоры, 2022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основы чёрных дыр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чёрных дыр
</a:t>
            </a:r>
            <a:pPr algn="l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Чёрные дыры возникают при гравитационном коллапсе ядра сверхмассивных звёзд, масса которых превышает 2,5–3 массы Солнца. Их гравитация настолько сильна, что не позволяет свету покинуть пределы.
</a:t>
            </a:r>
            <a:endParaRPr lang="en-US" sz="916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Шварцшильда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чёрной дыры — это радиус Шварцшильда, определяющий область, из которой ничто не может выйти наружу: свет и материя оказываются навсегда захвачены.
</a:t>
            </a:r>
            <a:endParaRPr lang="en-US" sz="1002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Аккреционный диск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чёрной дыры формируется аккреционный диск из вещества, притягиваемого гравитацией. В диске вещество нагревается и излучает рентгеновское излучение видимое с Земли.
</a:t>
            </a:r>
            <a:endParaRPr lang="en-US" sz="1002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 примеры чёрных дыр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Звёздные чёрные дыры сформированы коллапсом массивных звёзд, имеют массы от 3 до 100 масс Солнца, и встречаются в двойных системах и остутствиях.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Сверхмассивные чёрные дыры находятся в центрах галактик, их масса варьируется от миллионов до миллиардов масс Солнца, влияя на динамику галактических ядер.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чёрные дыры по массе занимают промежуток между звёздными и сверхмассивными, но их природа и происхождение изучены менее полно.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чёрных дыр основано на рентгеновских наблюдениях, изучении гравитационных волн и анализе движения звёзд в их окрестностях.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Диапазоны масс компактных астрофизических объектов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границы демонстрируют удивительный разброс — от размеров белых карликов до миллиардных масс сверхмассивных чёрных дыр.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массе определяют физические свойства и эволюционные пути каждого типа компактных объектов.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астрофизики, 2023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7460"/>
            <a:ext cx="3421786" cy="282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6444" y="2327460"/>
            <a:ext cx="3421786" cy="28269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компактных объектов на галактики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86266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Синхронизация звездообразования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Сверхновые взрывы и энергетические потоки от компактных объектов регулируют процессы рождения новых звёзд, обеспечивая динамическое равновесие внутри галактик.
</a:t>
            </a:r>
            <a:endParaRPr lang="en-US" sz="1081" dirty="0"/>
          </a:p>
        </p:txBody>
      </p:sp>
      <p:sp>
        <p:nvSpPr>
          <p:cNvPr id="10" name="Text 3"/>
          <p:cNvSpPr txBox="1"/>
          <p:nvPr/>
        </p:nvSpPr>
        <p:spPr>
          <a:xfrm>
            <a:off x="4253885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Сверхмассивные чёрные дыры и ядра галактик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сверхмассивных чёрных дыр влияет на центральные области галактик, регулируя перемещение газа и энергию, что сказывается на их эволюции и форме.
</a:t>
            </a:r>
            <a:endParaRPr lang="en-US" sz="99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гравитационно-волновые обсерватории фиксируют слияния компактных объектов, подтверждая прогнозы теории относительности с беспрецедентной точностью.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нейтронных звёзд через рентгеновские и радиообсерватории раскрывает свойства вещества при экстремальных давлениях и температурах.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Передовые исследования и современные открытия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новых источников излучения расширяют знания о разнообразии и динамике процессов вблизи компактных звёздных остатков.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319"/>
            <a:ext cx="5470500" cy="51499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700" y="892150"/>
            <a:ext cx="3502800" cy="325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Компактные объекты — ключ к пониманию Вселенной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белых карликов, нейтронных звёзд, пульсаров и чёрных дыр позволяет глубже понять фундаментальные процессы Вселенной и расширяет горизонты астрофизических знаний.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2026-05-07T23:36:55Z</dcterms:created>
  <dcterms:modified xsi:type="dcterms:W3CDTF">2026-05-07T23:36:55Z</dcterms:modified>
</cp:coreProperties>
</file>