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закрываются шишки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охраняют семена и ждут удобный ветер.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— домик для семян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— это часть хвойного дерева, где прячутся и созревают семена. Её чешуйки открываются и закрываются, чтобы семена не попали в плохую погоду.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шишка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как маленькие дверцы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собрана из чешуек, которые прикрывают семена, словно маленькие дверцы. Снаружи она кажется твёрдой и крепкой, а внутри бережно хранит будущие деревья.
</a:t>
            </a:r>
            <a:endParaRPr lang="en-US" sz="102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между чешуйками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рассмотреть шишку крупным планом, можно увидеть, как чешуйки расположены слоями. Между ними спрятаны семена, которым нужно дождаться подходящей погоды, чтобы вылететь наружу.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хранитель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не спешит раскрыться сразу. Она словно терпеливый хранитель: сначала бережёт семена, а потом помогает им попасть в сухой день и улететь дальше от дерева.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шишке закрываться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2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шишка закрыта, вода не попадает к семенам так легко. Это важно после дождя, потому что мокрые семена становятся тяжелее и хуже разносятся ветром.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чешуйки помогают семенам пережить холодную погоду. Внутри шишки им спокойнее, чем снаружи, где гуляют ветер, снег и зимняя сырость.
</a:t>
            </a:r>
            <a:endParaRPr lang="en-US" sz="1040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ветре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шишка остаётся закрытой, семена не высыпаются раньше времени. Так дерево не теряет их зря, а ждёт момент, когда ветер сможет унести их дальше.
</a:t>
            </a:r>
            <a:endParaRPr lang="en-US" sz="1011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погода меняется быстро. Закрытие шишки помогает семенам подождать сухой и более тёплый день, чтобы выйти наружу в самый удачный момент.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 — открыто, сыро — закрыто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суше, чешуйки подсыхают и расходятся. Шишка открывается, будто немного потягивается после сна.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воздухе много влаги, чешуйки набухают и начинают смыкаться. Шишка закрывается, чтобы защитить семена.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снова становится сухо, шишка открывается ещё раз. Так семена получают шанс высыпаться в удачный момент.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влажность меняет шишку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сыро, чешуйки впитывают воду и немного набухают. Из-за этого они прижимаются друг к другу и шишка закрывается, как будто надевает дождевую шапочку.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сухом воздухе чешуйки теряют влагу, подсыхают и чуть расходятся. Шишка открывается без усилий, потому что природа очень ловко устроила её форму.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шишка может выглядеть по-разному в сухую и влажную погоду. Для сравнения достаточно посмотреть на неё два раза — и всё станет понятно.
</a:t>
            </a:r>
            <a:endParaRPr lang="en-US" sz="1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ждёт подходящий день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и тёплый день шишке легче раскрыться. Тогда семенам не приходится ждать слишком долго, а ветер может подхватить их почти сразу.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сыро и мокро, шишка закрывается. Так семена остаются внутри в безопасности и не высыпаются раньше времени.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новых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как будто выбирает лучший момент для старта. Она помогает семенам дождаться удачи, чтобы из них потом выросли новые деревья.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улетают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чешуйки расходятся, семена оказываются свободными. Им уже не тесно, и они готовы к путешествию.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открывается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уносятся потоком воздуха. У многих из них есть маленькие крылышки, помогающие им кружиться.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падает в другом месте леса. Если ему повезёт, там вырастет новое хвойное дерево.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вдали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 какие шишки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Сосновая шишка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шишки обычно вытянутые и крепкие, словно маленькие деревянные фонарики. Они хорошо держат свои чешуйки и долго защищают семена, пока не наступит сухая погода.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Еловая шишка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Еловая шишка чаще свисает вниз, как украшение на ветке. Её форма помогает легко заметить её среди иголок, а семена внутри спокойно ждут подходящего момента.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Лиственничная шишка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лиственницы шишки обычно маленькие и сидят на веточках плотнее. Они не бросаются в глаза, но тоже надёжно хранят семена и открываются тогда, когда это нужно.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бывают у разных хвойных деревьев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у всех хвойных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встречаются у многих хвойных растений, а не только у сосны и ели. У каждого вида они выглядят по-своему, но работают для одной важной цели.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шишки большие и заметные, другие совсем маленькие. Размер зависит от вида дерева, но внутри у них всегда есть семена, которым нужен надёжный защитник.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могут быть вытянутыми, круглыми или совсем узкими. Из-за этого лес кажется очень разнообразным, будто деревья выбрали себе разные наряды.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 ни была шишка, её главная работа не меняется. Она бережёт семена и помогает им дождаться сухого дня для путешествия по ветру.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защита семян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86811" y="1764536"/>
            <a:ext cx="21264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остаётся закрытой, когда становится холодно. Сомкнутые чешуйки помогают семенам пережить зиму без лишней сырости и резких перемен погоды.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022125" y="3751221"/>
            <a:ext cx="21264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на ветках лежит снег, внутрь шишки труднее попасть воде и льду. Семена надёжно спрятаны, словно в маленькой лесной кладовой.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508800" y="1764525"/>
            <a:ext cx="21264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меняется, шишка не спешит открываться. Она ждёт более сухой день, чтобы семена не пропали зря и могли разлететься вовремя.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дождя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шишка ждёт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сухой день чешуйки немного расходятся, и шишка выглядит раскрытой. Она словно прислушивается к ветру и готова отпустить семена. Так природе легче выбрать удачное время для полёта.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всё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пройти дождю, и шишка становится плотнее. Намокшие чешуйки смыкаются, будто прикрывают маленький тайник. Семена остаются внутри, пока воздух снова не станет сухим.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навстречу ветру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высушивает воздух, шишка постепенно раскрывается опять. Чешуйки раздвигаются, и лёгкие семена получают шанс выбраться наружу. В этот момент лес словно делает им добрый подарок.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называют умной защитой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шишка бережёт семена от дождя, снега и холода. Пока вокруг сыро, они остаются внутри и не попадают в неблагоприятные условия.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 нужный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сухим, чешуйки расходятся. Это помогает семенам выйти наружу тогда, когда их легче унести ветром и шансов на рост больше.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будущего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помогает дереву сохранить потомство без лишних потерь. Семена не расходуются зря, а ждут подходящего дня, чтобы отправиться в путь.
</a:t>
            </a:r>
            <a:endParaRPr lang="en-US" sz="1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ветра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легко поднимаются в воздух. Ветер уносит их от родительского дерева, и у новых ростков появляется больше места и света.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Крылышки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хвойных растений у семян есть маленькие крылышки. Они помогают семени кружиться и лететь дальше, словно оно учится парить.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семена разлетятся в сухую погоду, они попадут на новые места. Так лес может расти шире, а молодые деревья не будут тесниться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шишках на ветках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69400"/>
            <a:ext cx="31968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хвойных деревьев шишки могут висеть на ветках долго, даже несколько сезонов. Они не спешат раскрыться и ждут сухой погоды, как терпеливые сторожа семян.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3277128"/>
            <a:ext cx="31968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ветке можно увидеть шишки разного возраста. Одни уже готовы раскрыться, а другие ещё крепко закрыты, потому что природа выбирает для каждой свой подходящий момент.
</a:t>
            </a:r>
            <a:endParaRPr lang="en-US" sz="11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дома или в классе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слегка намочить шишку, чешуйки снова начнут смыкаться. Так хорошо видно, что влажность воздуха меняет форму шишки без всяких хитростей.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опыт показывает, почему шишки ведут себя по-разному в сухую и влажную погоду. Природа использует воду как удобный сигнал.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сухую шишку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сухую шишку и положи её в тёплое место. Через некоторое время чешуйки станут заметно шире, и шишка начнёт раскрываться.
</a:t>
            </a:r>
            <a:endParaRPr lang="en-US" sz="9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шишка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сухость и влажность меняют положение чешуек и помогают семенам дождаться удачного момента.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хитрость без ног и рук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как зонтик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сырость, шишка словно раскрывает невидимый зонт над семенами. Её чешуйки смыкаются, и внутри становится сухо и спокойно. Это не волшебство, а очень удобная работа природы.
</a:t>
            </a:r>
            <a:endParaRPr lang="en-US" sz="1046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Дверцы для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шишки похожи на маленькие дверцы. В сухую погоду они открываются, а во влажную — закрываются снова. Так семена получают защиту, пока не придёт лучший день для полёта.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у шишки есть одна главная работа: защищать семена, пока не станет сухо и безопасно для их разлёта.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презентации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шишки — сохранить семена до сухой погоды.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знает свой секрет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закрываются не просто так: они берегут семена от воды и холода, а потом раскрываются в сухой день. Благодаря этому маленькому приёму лес продолжает расти и обновляться.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2026-05-25T20:27:02Z</dcterms:created>
  <dcterms:modified xsi:type="dcterms:W3CDTF">2026-05-25T20:27:02Z</dcterms:modified>
</cp:coreProperties>
</file>