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деньки: природа просыпается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приносит свет, тепло и первые чудеса природы.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марта по май природа меняется почти каждый день: ярче светит солнце, прилетают птицы, набухают почки, а на земле появляются проталины. Для первоклассников это удобное время замечать живые картины и находить их в стихах и рассказах.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книгах и вокруг нас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солнце поднимается выше над горизонтом, поэтому светлеет раньше и темнеет позже. Утро становится длиннее, а вечер — спокойнее и светлее, чем зимой.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постепенно теплеет, морозные дни встречаются всё реже. На картинке это легко увидеть: тёплые лучи, тающий снег и первые прозрачные лужицы блестят особенно ярко.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выше, а день длиннее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весной становится рыхлым, сероватым и быстро оседает. На солнце он тает почти на глазах, особенно на открытых местах и у тёмных дорожек.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тропинкам бегут маленькие ручьи, а с крыш часто свисают сосульки. Они уменьшаются с каждым тёплым днём и напоминают, что зима уже отступает.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обувь и варежки легко намокают, потому что весенняя вода везде находит дорогу. Значит, в это время особенно нужны внимательность и аккуратность.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со снегом и льдом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проталинах снег уже исчез, и видна земля или сухая трава. Такие места первыми прогреваются солнцем. Здесь появляются маленькие травинки, будто природа осторожно проверяет: можно ли уже начинать новый сезон?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островки среди снега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тёплых участках земля быстро оживает. Сквозь прошлогоднюю листву пробиваются тонкие ростки, а рядом иногда можно заметить первые весенние цветы. Они выглядят очень смело на фоне ещё не растаявшего снега.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зелень на светлой полянке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Проталины и первые зелёные ростки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55817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возвращаются домой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ищут удобные ветки, крыши и скворечники. Здесь они устраивают гнёзда, чтобы вывести птенцов. В это время птицы особенно заняты и ведут себя очень деловито.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 гнёзд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родные края возвращаются грачи, скворцы, жаворонки и другие птицы. Их можно услышать раньше, чем увидеть: звонкие голоса сразу сообщают, что весна уже рядом.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гости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птицы поют чаще и смелее, чем зимой. Их голоса слышны во дворе, у школы и в парке. Кажется, будто весь воздух наполнился маленькими звонкими колокольчиками.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становится громче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Подснежники и крокусы часто появляются первыми, когда вокруг ещё лежат остатки снега. Они маленькие, но очень заметные, потому что лепестки у них яркие и нежные.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Мать-и-мачеха и примулы тоже спешат распуститься ранней весной. Эти цветы словно говорят: зима уже закончилась, а впереди — свет, тепло и новые краски.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весенние цветы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Набухают почки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ветках появляются плотные почки. Они становятся больше день за днём и показывают, что дерево готовится к новому росту.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листочки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из почек выходят маленькие листочки. Ветки уже не кажутся совсем голыми, а дерево постепенно меняет свой вид.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зеленеет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некоторое время крона становится всё гуще и ярче. У берёзы, клёна и яблони новый наряд выглядит по-разному, но одинаково весело.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просыпаются после зимы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часто идут короткие тёплые дожди. Они быстро проходят, а после них воздух становится свежим, чистым и особенно приятным для прогулки.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дождя снова выглянет солнце, в небе может появиться радуга. Её яркая дуга радует глаза и будто напоминает, что у весны есть свои краски.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дождь и радуга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животных весной появляются детёныши. Малышам нужно много внимания, поэтому взрослые звери становятся особенно заботливыми и осторожными.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зверей зимняя шерсть становится легче и не такой густой. Это помогает им чувствовать себя удобнее, когда на улице теплеет и больше движения.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животных весна — пора новых хлопот, забот и активности. Природа оживает не только для людей: у каждого её жителя начинается свой весенний день.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Белок, зайцев и ежей в это время легче заметить в лесу и парке. Они чаще выходят на поиски еды и не сидят без дела.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встречают весну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весенний день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утренним, дневным, послеполуденным и вечерним состоянием природы весной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9948" y="184450"/>
            <a:ext cx="2442854" cy="252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40525" y="1772450"/>
            <a:ext cx="2739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Весной особенно приятно двигаться после зимы: бегать по площадке, играть с мячом и прыгать через небольшие лужи. Такие игры быстро поднимают настроение.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27075" y="3092300"/>
            <a:ext cx="2739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свежем воздухе можно кататься на самокате, ходить по дорожкам и устраивать весёлые эстафеты. Главное — смотреть под ноги и радоваться каждому тёплому дню.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373525"/>
            <a:ext cx="43233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игры на улице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273" y="1445121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5018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2950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6273" y="4070361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куртка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весной бывает прохладно, поэтому лёгкая куртка помогает не замёрзнуть. Днём её можно расстегнуть, если солнце уже хорошо пригревает.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убор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 или тонкая кепка нужны по погоде, чтобы ветер не мешал прогулке. Весной погода часто меняется, и лучше быть готовым к сюрпризам.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Непромокаемая обувь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и таяния снега на дорожках остаются лужи. Удобная обувь помогает гулять дольше и не возвращаться домой с мокрыми носками.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перчатки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пригодятся в прохладный день и особенно после игр во дворе. Запасная пара спасёт прогулку, если первая вдруг станет мокрой.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переменчивой погоды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8 Марта напоминает о внимании к мамам, бабушкам, учителям и всем близким. В этот день особенно приятно дарить цветы, открытки и добрые слова.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День Земли помогает вспомнить, что природу нужно беречь каждый день. Весной люди убирают двор, сажают растения и стараются не оставлять мусор.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День Победы учит благодарности и памяти. Весенние праздники делают нас дружнее и добрее, а добрые дела становятся частью праздничного настроения.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праздники и добрые дела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Весной важно не ломать ветки, не рвать редкие цветы и не шуметь у гнёзд. Тогда птицы спокойно живут рядом, а растения продолжают расти и украшать парк.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Лучше идти по тропинкам, собирать мусор после прогулки и любоваться природой глазами, а не руками. Так весенний парк останется чистым и красивым для всех.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весеннюю природу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Весна пахнет мокрой землёй, свежей травой и чистым дождём. Этот запах сразу напоминает, что снег уже отступает, а природа просыпается.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Весной особенно слышны капель, звон ручьёв, щебет птиц и лёгкий шорох листьев. Кажется, будто весь мир тихо разговаривает после зимы.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 весны свои любимые краски: голубое небо, зелёная трава, жёлтые цветы и белые облака. От таких цветов день становится ярче и веселее.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Когда всё вокруг светлеет, природа будто берёт новые карандаши. И сразу хочется смотреть по сторонам внимательнее, чтобы не пропустить ни одной красоты.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запахи, звуки и цвета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смотреть внимательно, можно заметить, где снег тает быстрее, как меняется тень и когда на ветках появляются первые почки. Это настоящая весенняя разведка!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интересно слушать птиц утром и вечером, следить за первыми насекомыми и записывать наблюдения в блокнот. Так даже обычная прогулка становится маленьким открытием.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открытия наблюдателя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пословице «Весна красна цветами» слово «красна» говорит не только о цвете, но и о красоте. Весна здесь выглядит нарядной и радостной.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Такие слова помогают представить весну живой, доброй и щедрой. Они делают речь яркой и красивой, словно весенний букет.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выражении «Апрель с водой, май с травой» показано, как весна приносит влагу и рост. Сначала появляются ручьи, а потом — густая зелень.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красивые слова о весне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Утром ребёнок видит светлое небо, днём выходит играть во двор, а после обеда замечает зелёную траву и скворечник. День получается длинным и очень интересным.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Вечером хочется ещё немного постоять у окна и посмотреть на тёплый свет заката. Весна будто говорит: «Не спеши, здесь ещё много чудес!»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день глазами ребёнка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деньки дарят тепло, свет и радость простых открытий. Они учат замечать красоту вокруг, беречь природу и радоваться каждому солнечному, живому и доброму дню.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оставляет тёплый след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2026-05-24T00:34:19Z</dcterms:created>
  <dcterms:modified xsi:type="dcterms:W3CDTF">2026-05-24T00:34:19Z</dcterms:modified>
</cp:coreProperties>
</file>