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том, как один мужик двух генералов прокормил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сказка о труде, власти и человеческой беспомощности.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Салтыков-Щедрин и его сатирическая сказка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появилась в 1869 году, когда особенно остро говорили о крестьянском труде, чиновничьем произволе и неравенстве. Сюжет сказки опирается на народную форму, но отражает реальные проблемы России XIX 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сказки-сатиры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произведения — сказочная история: необычный остров, внезапное испытание и условные герои, похожие на персонажей народного рассказа.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текст высмеивает общественные порядки: беспомощность чиновников, праздность и привычку считать звание важнее дела.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гротеск и преувеличение делают повесть смешной, но за смехом ясно слышна резкая критика общества.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противопоставление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генерала привыкли только распоряжаться и жить за счет других. На острове они оказываются полностью беспомощными: не умеют работать, боятся трудностей и ждут помощи.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Мужик, наоборот, быстро действует и умеет все необходимое для жизни. Он силён, находчив и терпелив, но его труд почти не ценят.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М. Е. Салтыкова-Щедрина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сюжета: остров как проверка на самостоятельность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просыпаются на необитаемом острове без еды, одежды и слуг. Привычный порядок жизни исчезает, и сразу становится ясно, что они растеряны.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простые действия вызывают у них страх и беспомощность. Они не знают, как добыть пищу и как устроить быт вокруг себя.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повесть показывает: высокое положение не помогает, если человек не умеет жить самостоятельно и полагается только на других.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герои: сравнение навыков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обладает практическими навыками, а генералы — только званием. В трудной ситуации это решает всё.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повести М. Е. Салтыкова-Щедрина «Повесть о том, как один мужик двух генералов прокормил» (1869)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показывает, кто способен действовать без посторонней помощи и кто беспомощен в реальной жизни.
</a:t>
            </a:r>
            <a:endParaRPr lang="en-US" sz="158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как человек дела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добывать пищу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находит, чем накормить себя и генералов, не теряя времени на разговоры. Его действия точны и полезны, потому что он привык отвечать за результат.
</a:t>
            </a:r>
            <a:endParaRPr lang="en-US" sz="142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Знает, как устроить быт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умеет разжечь огонь, приготовить еду и наладить жизнь на острове. Для него важны не слова, а то, что помогает выжить здесь и сейчас.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без лишнего шума
</a:t>
            </a:r>
            <a:pPr algn="ctr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спорит и не жалуется, а сразу берётся за дело. В повести это подчёркивает его практичность, терпение и привычку к постоянному труду.
</a:t>
            </a:r>
            <a:endParaRPr lang="en-US" sz="151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зависимым от господ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спасая генералов, мужик не становится свободным. Автор показывает, что трудолюбие не всегда даёт уважение и не отменяет социальной несправедливости.
</a:t>
            </a:r>
            <a:endParaRPr lang="en-US" sz="132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делает на острове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повести М. Е. Салтыкова-Щедрина (1869)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распределяются роли персонажей и кто действительно обеспечивает выживание.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важное делает мужик. Звание генералов не помогает, когда требуется настоящий труд.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приемы в повести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автору показать, как смешно выглядят генералы, когда их важный чин не спасает от голода, страха и полной растерянности на пустом острове.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комизм: беспомощность героев нарочно преувеличена, чтобы читатель ясно увидел, насколько они неприспособлены к обычной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делает ситуацию почти невероятной, но именно поэтому она так ярко обличает праздность, чинопочитание и пустую важность.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Сатирическое преувеличение помогает автору высмеять общество, где звание ценится выше труда, а настоящая польза долго остаётся незамеченной.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острова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 повести — это не просто место действия, а испытание на самостоятельность. Здесь нет привычного порядка, пищи, слуг и защиты, поэтому сразу обнажается истинная беспомощность генералов.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дикой природы особенно заметен мужик: он быстро ориентируется, находит выход из положения и действует без паники. Остров становится пространством, где чин перестает что-либо значить.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труднее ситуация, тем сильнее зависимость генералов и тем спокойнее выглядит мужик. Это подчеркивает различие их характеров.
</a:t>
            </a:r>
            <a:endParaRPr lang="en-US" sz="157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повести М. Е. Салтыкова-Щедрина «Повесть о том, как один мужик двух генералов прокормил» (1869)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генералов перепады особенно резкие: их уверенность держится недолго и быстро уступает тревоге. Мужик почти не теряет самообладания.
</a:t>
            </a:r>
            <a:endParaRPr lang="en-US" sz="149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привыкли к положению, которое дает им власть и уважение, хотя сами они почти ничего не умеют и не знают о простой жизни.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выполняет всю реальную работу: ищет пищу, заботится о быте, спасает других людей, но его труд воспринимают как должное и не ценят.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Салтыков-Щедрин показывает несправедливое устройство общества, где одни распоряжаются, а другие несут на себе всю тяжесть жизни.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социального неравенства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и их характеры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тон генералов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речь звучит официально и напыщенно, но за этим нет настоящего знания жизни. Слова только маскируют беспомощность и привычку командовать.
</a:t>
            </a:r>
            <a:endParaRPr lang="en-US" sz="147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говорят так, будто живут в мире бумаг и правил, а не реальных дел. Поэтому их фразы часто кажутся смешными и оторванными от действительности.
</a:t>
            </a:r>
            <a:endParaRPr lang="en-US" sz="1570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речь мужика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говорит просто и точно, без лишних слов. В его речи слышны опыт, практичность и уверенность человека, который умеет работать.
</a:t>
            </a:r>
            <a:endParaRPr lang="en-US" sz="15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язык
</a:t>
            </a:r>
            <a:pPr algn="l" indent="0" marL="0">
              <a:lnSpc>
                <a:spcPct val="100000"/>
              </a:lnSpc>
              <a:buNone/>
            </a:pPr>
            <a:r>
              <a:rPr lang="en-US" sz="15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манере говорить сразу видно, кто пуст и самодоволен, а кто смекалист и полезен. Язык героев становится важной подсказкой для читателя.
</a:t>
            </a:r>
            <a:endParaRPr lang="en-US" sz="153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Праздность приводит к зависимости от труда другого человека
</a:t>
            </a:r>
            <a:endParaRPr lang="en-US" sz="2002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повести показывает, как безделье и чин мешают героям выжить без помощи мужика.
</a:t>
            </a:r>
            <a:endParaRPr lang="en-US" sz="133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Неблагодарность как нравственная проблема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Спасенные генералы не благодарят мужика по-настоящему: они принимают его помощь как нечто само собой разумеющееся и не задумываются о цене его труда.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раскрывает эгоизм и привычку жить за чужой счет. Даже пережитая опасность не заставляет их изменить отношение к человеку, который их выручил.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особенно резко осуждает такую черту, потому что неблагодарность здесь связана не только с невежливостью, но и с моральной слепотой.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ироничные эпизоды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усиливается там, где внешний чин резко не совпадает с реальными умениями. Именно это и составляет сатирическую силу повести.
</a:t>
            </a:r>
            <a:endParaRPr lang="en-US" sz="155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повести М. Е. Салтыкова-Щедрина «Повесть о том, как один мужик двух генералов прокормил» (1869)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смешно, когда важные по званию герои не могут сделать самое простое и полностью зависят от того, кого привыкли не замечать.
</a:t>
            </a:r>
            <a:endParaRPr lang="en-US" sz="160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остается понятной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любой труд заслуживает уважения, потому что именно он делает жизнь удобной, безопасной и устроенной для всех людей.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 несправедливость: звание и положение не должны давать право пользоваться чужими силами без благодарности и ответственности.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 ценность взаимопомощи, когда один человек поддерживает другого не из выгоды, а потому что так правильно и по-человечески.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близко школьникам, потому что показывает знакомую ситуацию: внешняя важность не всегда означает настоящую пользу, а умение работать важнее громких слов.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 художественный прием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не просто украшают текст, а делают социальную критику яркой и понятной читателю.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М. Е. Салтыкова-Щедрина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через форму раскрывается главная мысль повести.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повести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показывает, что общество держится на труде простых людей, а пустое высокое положение без дела ничего не стоит. Именно поэтому повесть звучит актуально и сегодня.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2026-05-22T13:15:01Z</dcterms:created>
  <dcterms:modified xsi:type="dcterms:W3CDTF">2026-05-22T13:15:01Z</dcterms:modified>
</cp:coreProperties>
</file>