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человека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проходит по организму, почему важно чистое дыхание и как защитить лёгкие.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жизненно важно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поставляет кислород к клеткам и выводит углекислый газ. Без этого обмена веществ организм не получает энергии в нужном объёме. Поэтому строение дыхательных органов напрямую связано с жизнью, работоспособностью и самочувствием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фильтр на входе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встречает воздух раньше всех. Здесь он очищается от пыли, согревается и становится влажнее, чтобы не раздражать чувствительные ткани дальше по пути. Именно с этого участка начинается защита дыхательной системы от холодного воздуха и мелких частиц. Без этого этапа лёгким пришлось бы работать с гораздо более грубой нагрузкой.
</a:t>
            </a:r>
            <a:endParaRPr lang="en-US" sz="1135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 на перекрёстке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носовой полости воздух попадает в глотку, а затем в гортань. Эти отделы направляют поток дальше и одновременно не дают пище и воде попасть в дыхательные пути. Такая координация особенно важна во время еды, разговора и глотания. Именно поэтому здесь так много защитных механизмов, работающих заранее.
</a:t>
            </a:r>
            <a:endParaRPr lang="en-US" sz="1063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место главного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воздух доходит до мельчайших пузырьков — альвеол. Здесь кислород переходит в кровь, а углекислый газ удаляется наружу при выдохе. Именно этот этап делает дыхание по-настоящему жизненно важным и связывает его с работой всех органов. Без него клетки быстро остались бы без энергии. Именно это поддерживает работу мозга, мышц и сердца.
</a:t>
            </a:r>
            <a:endParaRPr lang="en-US" sz="1038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— воздушные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проводят воздух глубже в грудную полость, распределяя его по обоим лёгким. Их стенки устроены так, чтобы не спадаться и помогать очистке дыхательных путей. Благодаря этому воздух движется свободно даже при активном дыхании и кашле. Это особенно заметно во время простуды, когда организм пытается удалить слизь и микробы.
</a:t>
            </a:r>
            <a:endParaRPr lang="en-US" sz="1038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дыхательная система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дыхательных путей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Нос, носовая полость, глотка и гортань принимают первый поток воздуха. Они задерживают крупные частицы, уменьшают раздражение слизистых и подготавливают воздух к дальнейшему пути. Так снижается нагрузка на нижние отделы.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к лёгким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проводят воздух вниз, не давая ему потеряться по дороге. Их строение помогает сохранять проходимость дыхательных путей даже при движении грудной клетки и кашле.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и увлажнение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верхних путях воздух становится теплее и влажнее. Это снижает риск пересушивания тканей и помогает лёгким работать в более безопасных условиях, особенно в холодное время года.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газообмену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принимают воздух на уровне бронхиол и альвеол. Здесь начинается газообмен, поэтому нижние дыхательные пути особенно важны для снабжения организма кислородом. Без этого этапа клетки не получили бы нужной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носа и носовой полости для защиты дыхания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носа покрыта волосками и выделяет слизь, которая улавливает пыль, микробы и аллергены. Затем реснички выводят часть загрязнений наружу, уменьшая нагрузку на дыхательные пути.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дышит носом, воздух успевает согреться и увлажниться. При дыхании ртом этот естественный барьер ослабевает, поэтому раздражение горла и риск инфекций возрастают заметно быстрее.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гортань: два важных уровня защиты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Глотка: общий коридор для воздуха 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носовую и ротовую полости с гортанью. Это общий участок, где важно правильно направить воздух и не допустить ошибки во время глотания. Её работа заметна каждую секунду, хотя мы редко замечаем её специально.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Гортань: защита и звукообразование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состоит из хрящей и мышц, а внутри расположены голосовые связки. Когда через неё проходит воздух, связки колеблются и помогают образовывать звук. Одновременно гортань закрывает вход в дыхательные пути при глотании.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по дыхательным органам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воздуха от входа в дыхательные пути до альвеол.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89590"/>
            <a:ext cx="4164900" cy="2321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их основные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отдел дыхательной системы вносит свой вклад в общий процесс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идут последовательно: от подготовки воздуха до газообмена и защиты дыхательных путей.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Гортань: голосовые связки и образование звуков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воздуха из лёгких проходит через гортань и заставляет голосовые связки вибрировать. Так возникает звук, который затем превращается в речь с помощью языка, губ и нёба.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гортань воспаляется или повреждается, связки смыкаются хуже и колеблются неправильно. Голос становится хриплым, а иногда появляется ощущение нехватки воздуха и дискомфорт при разговоре даже после короткой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Трахея: строение и основные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трахеи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соединяет гортань с бронхами и остаётся открытой благодаря хрящевым полукольцам. Эти элементы не дают ей спадаться, когда человек дышит, кашляет или меняет положение тела.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трахея выстлана мерцательным эпителием. Он задерживает пыль и микробы, а затем выводит их наружу вместе со слизью, помогая дыхательным путям оставаться чистыми после кашля.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из одной трубы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напоминают дерево, у которого стволом служит трахея, а двумя крупными ветвями — главные бронхи. По ним воздух направляется в каждое лёгкое, не теряя скорости и нужного объёма. На картинке легко представить разветвлённую систему, где каждая новая ветвь доставляет воздух глубже в грудную клетку.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тонкие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Мельче и тоньше становятся бронхиолы — крошечные ветви бронхов, которые тянутся к самым дальним участкам лёгких. Их можно сравнить с сетью узких дорожек, по которым воздух равномерно распределяется по всему органу. Без такого деления воздух не смог бы попасть к миллионам альвеол, где начинается газообмен.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и защитники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бронхов не только проводят воздух, но и помогают очищать его. Слизь задерживает пыль, а реснички выводят её наружу, чтобы в лёгкие попадало меньше микробов и раздражающих частиц. Поэтому бронхи работают как защитный коридор между трахеей и лёгочной тканью, особенно при дыхании в запылённом или холодном воздухе.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Бронхи: строение и функция распределения воздуха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Легкие: строение, объем и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расположены в грудной полости и работают попарно, поэтому один орган помогает другому. Их мягкая, упругая ткань позволяет вдыхать воздух и снова возвращать его наружу без повреждений.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поверхность альвеол огромна — до 100 м², хотя сами лёгкие занимают сравнительно небольшой объём. Такое строение помогает крови получать кислород и удалять углекислый газ.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воздухом и кровью
</a:t>
            </a:r>
            <a:pPr algn="l" indent="0" marL="0">
              <a:lnSpc>
                <a:spcPct val="100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Альвеола — это крошечный воздушный пузырёк, окружённый капиллярами, словно тонкой сетью. Сквозь его стенку кислород переходит в кровь, а углекислый газ движется в обратную сторону, чтобы затем выйти с выдохом. Так начинается главный обмен газов в организме, и каждая секунда дыхания становится важной. Даже небольшое движение воздуха сразу приносит клеткам свежий кислород.
</a:t>
            </a:r>
            <a:endParaRPr lang="en-US" sz="1171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рабочих площадок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человека насчитываются сотни миллионов альвеол, и именно их огромное число делает дыхание эффективным. Если представить их в виде крошечных шариков, то вместе они создают очень большую рабочую поверхность для обмена газами. Поэтому кровь быстрее насыщается кислородом после каждого вдоха и помогает мышцам работать без задержки.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стенка — быстрый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альвеол очень тонкие, а капилляры подходят к ним почти вплотную. Это позволяет кислороду быстро попасть в кровь, а углекислому газу — так же быстро покинуть её. Когда мы выдыхаем, организм избавляется от ненужного газа и поддерживает нормальную работу клеток без лишней задержки.
</a:t>
            </a:r>
            <a:endParaRPr lang="en-US" sz="1249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 процесс газообмена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дыхания: вдох и выдох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сокращение и расслабление мышц меняют объём грудной полости; при спокойном вдохе в лёгкие поступает около 500 мл воздуха.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химическая регуляция дыхания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продолговатом мозге расположен центр, который задаёт ритм дыхания. Он автоматически посылает команды мышцам, даже когда человек не думает о каждом вдохе и выдохе.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датчики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рецепторы чувствуют, сколько углекислого газа накопилось в крови. Если его становится больше, дыхание учащается, чтобы вернуть состав крови к норме.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нагрузку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беге, волнении или стрессе организм требует больше кислорода. Поэтому дыхание становится глубже и чаще, а в покое снова замедляется без лишних усилий со стороны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ритм связан с ростом организма, повышенной подвижностью и изменениями гормонального фона. На состояние дыхания также влияют привычки, спорт и качество воздуха вокруг.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8 класс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18–22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вдоха в минуту характерны для подростков и показывают, что их дыхание обычно чаще, чем у взрослых.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влияние на органы дыхания
</a:t>
            </a:r>
            <a:endParaRPr lang="en-US" sz="2344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выхлопные газы и промышленные выбросы раздражают слизистую дыхательных путей и ослабляют её защиту. Из-за этого кашель, аллергические реакции и воспаления возникают чаще, особенно у детей.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ВОЗ, до 91% детей в мире дышат воздухом, не соответствующим нормам качества. Это повышает риск бронхита, астмы и других заболеваний, поэтому чистый воздух особенно важен.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Бронхит: когда кашель не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часто начинается с затяжного кашля и ощущения, что в груди стало тесно. Когда бронхи воспаляются, воздух проходит хуже, а слизь мешает свободному дыханию. Если не лечиться и продолжать дышать холодным или загрязнённым воздухом, состояние может затянуться. Поэтому при длительном кашле важно обратиться к врачу и не заниматься самолечением.
</a:t>
            </a:r>
            <a:endParaRPr lang="en-US" sz="1223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требует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опасна тем, что воспаление затрагивает ткань лёгких и мешает им нормально насыщать кровь кислородом. У человека появляются температура, боль в груди, слабость и одышка. При таких признаках нужна помощь врача, а не ожидание, что всё пройдёт само. Это заболевание нельзя недооценивать даже при короткой задержке.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заболеваний начинается с простых привычек: прививки, мытьё рук, закаливание и свежий воздух помогают снизить риск инфекций. При бронхиальной астме и туберкулёзе особенно важно выполнять назначения врача, избегать дыма и своевременно проходить обследования, регулярно не пропускать осмотры.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дыхательной системы и их профилактика
</a:t>
            </a:r>
            <a:endParaRPr lang="en-US" sz="23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сохранению здоровья органов дыхания
</a:t>
            </a:r>
            <a:endParaRPr lang="en-US" sz="2456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Проветрите комнату и сделайте несколько спокойных вдохов и выдохов. Так лёгкие получают больше свежего воздуха, а дыхательные мышцы мягко включаются в работу.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Гуляйте или тренируйтесь на свежем воздухе: ходьба, игры и спорт укрепляют дыхание. Во время движения организм учится экономно и правильно использовать кислород.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курения и пассивного дыма, поддерживайте чистоту дома и следите за влажностью воздуха. Это помогает слизистой лучше защищать дыхательные пути.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Закаливайтесь и выполняйте дыхательные упражнения, чтобы тренировать мышцы грудной клетки и улучшать выносливость. Такие привычки особенно полезны в сезон простуд.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дыхательную систему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органы дыхания помогают учиться, двигаться и расти без лишней усталости. Чистый воздух, активность, гигиена и осторожность с инфекциями — простые привычки, которые действительно защищают здоровье.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2026-05-09T16:58:15Z</dcterms:created>
  <dcterms:modified xsi:type="dcterms:W3CDTF">2026-05-09T16:58:15Z</dcterms:modified>
</cp:coreProperties>
</file>